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9" r:id="rId3"/>
    <p:sldId id="264" r:id="rId4"/>
    <p:sldId id="261" r:id="rId5"/>
    <p:sldId id="270" r:id="rId6"/>
    <p:sldId id="262" r:id="rId7"/>
    <p:sldId id="263" r:id="rId8"/>
    <p:sldId id="273" r:id="rId9"/>
    <p:sldId id="271" r:id="rId10"/>
    <p:sldId id="275" r:id="rId11"/>
    <p:sldId id="272" r:id="rId12"/>
    <p:sldId id="274" r:id="rId13"/>
  </p:sldIdLst>
  <p:sldSz cx="12192000" cy="6858000"/>
  <p:notesSz cx="6858000" cy="9144000"/>
  <p:defaultTextStyle>
    <a:defPPr rtl="0"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722"/>
    <a:srgbClr val="344529"/>
    <a:srgbClr val="2B39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38" d="100"/>
          <a:sy n="38" d="100"/>
        </p:scale>
        <p:origin x="56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8-31T17:18:47.958" idx="1">
    <p:pos x="4095" y="3853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A5C8E3-9FD3-4D50-881D-F469C86692F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EEA7C5-4F4E-4AC3-903A-AEA4EA37587C}">
      <dgm:prSet phldrT="[Texto]"/>
      <dgm:spPr/>
      <dgm:t>
        <a:bodyPr/>
        <a:lstStyle/>
        <a:p>
          <a:r>
            <a:rPr lang="pt-PT" noProof="0" dirty="0"/>
            <a:t>Projetos de Curto Prazo</a:t>
          </a:r>
        </a:p>
      </dgm:t>
    </dgm:pt>
    <dgm:pt modelId="{CC2FFD00-E017-4726-937E-182AF1B2CA08}" type="parTrans" cxnId="{8E63FA42-37F2-491E-9740-625718BF19C5}">
      <dgm:prSet/>
      <dgm:spPr/>
      <dgm:t>
        <a:bodyPr/>
        <a:lstStyle/>
        <a:p>
          <a:endParaRPr lang="en-US"/>
        </a:p>
      </dgm:t>
    </dgm:pt>
    <dgm:pt modelId="{7B970485-E21F-4DD7-977E-9602719D0C08}" type="sibTrans" cxnId="{8E63FA42-37F2-491E-9740-625718BF19C5}">
      <dgm:prSet/>
      <dgm:spPr/>
      <dgm:t>
        <a:bodyPr/>
        <a:lstStyle/>
        <a:p>
          <a:endParaRPr lang="en-US"/>
        </a:p>
      </dgm:t>
    </dgm:pt>
    <dgm:pt modelId="{56D67EC6-D1D5-4FA6-A71A-F36F5FE3A5A6}">
      <dgm:prSet phldrT="[Texto]"/>
      <dgm:spPr/>
      <dgm:t>
        <a:bodyPr/>
        <a:lstStyle/>
        <a:p>
          <a:r>
            <a:rPr lang="pt-PT" noProof="0" dirty="0"/>
            <a:t>Continuar a apoiar Associações através do Concurso anual da DGACCP </a:t>
          </a:r>
        </a:p>
      </dgm:t>
    </dgm:pt>
    <dgm:pt modelId="{4DBD8EBF-BDD0-4D27-A452-721CD74735E9}" type="parTrans" cxnId="{8A9E5C75-EF36-4A0C-AFE5-37E03F8D7F19}">
      <dgm:prSet/>
      <dgm:spPr/>
      <dgm:t>
        <a:bodyPr/>
        <a:lstStyle/>
        <a:p>
          <a:endParaRPr lang="en-US"/>
        </a:p>
      </dgm:t>
    </dgm:pt>
    <dgm:pt modelId="{7FEBEC60-D933-49C7-945A-3E0A69CDCAF8}" type="sibTrans" cxnId="{8A9E5C75-EF36-4A0C-AFE5-37E03F8D7F19}">
      <dgm:prSet/>
      <dgm:spPr/>
      <dgm:t>
        <a:bodyPr/>
        <a:lstStyle/>
        <a:p>
          <a:endParaRPr lang="en-US"/>
        </a:p>
      </dgm:t>
    </dgm:pt>
    <dgm:pt modelId="{95181FE7-AF11-44C6-927A-BE3D309BBAFA}">
      <dgm:prSet phldrT="[Texto]"/>
      <dgm:spPr/>
      <dgm:t>
        <a:bodyPr/>
        <a:lstStyle/>
        <a:p>
          <a:r>
            <a:rPr lang="pt-PT" noProof="0" dirty="0"/>
            <a:t>Projetos de Médio Prazo</a:t>
          </a:r>
        </a:p>
      </dgm:t>
    </dgm:pt>
    <dgm:pt modelId="{E71037AA-0A0B-4FB6-9DC8-9FB0D465A637}" type="parTrans" cxnId="{259E4E43-C577-4A90-AA49-1708D62C275F}">
      <dgm:prSet/>
      <dgm:spPr/>
      <dgm:t>
        <a:bodyPr/>
        <a:lstStyle/>
        <a:p>
          <a:endParaRPr lang="en-US"/>
        </a:p>
      </dgm:t>
    </dgm:pt>
    <dgm:pt modelId="{2D8AE235-C90E-4BB8-ADC1-928006C4CE19}" type="sibTrans" cxnId="{259E4E43-C577-4A90-AA49-1708D62C275F}">
      <dgm:prSet/>
      <dgm:spPr/>
      <dgm:t>
        <a:bodyPr/>
        <a:lstStyle/>
        <a:p>
          <a:endParaRPr lang="en-US"/>
        </a:p>
      </dgm:t>
    </dgm:pt>
    <dgm:pt modelId="{5E5E6A11-26FB-47C5-88B2-D75B209AC10D}">
      <dgm:prSet phldrT="[Texto]"/>
      <dgm:spPr/>
      <dgm:t>
        <a:bodyPr/>
        <a:lstStyle/>
        <a:p>
          <a:r>
            <a:rPr lang="pt-PT" noProof="0" dirty="0"/>
            <a:t>Melhorar perceção das associações relativamente ao apoio do Estado Português</a:t>
          </a:r>
        </a:p>
      </dgm:t>
    </dgm:pt>
    <dgm:pt modelId="{E71704F4-1B40-4F1A-B282-F69D9C2DE9ED}" type="parTrans" cxnId="{58786658-7B16-4ACD-8DBC-6DA0854A65D0}">
      <dgm:prSet/>
      <dgm:spPr/>
      <dgm:t>
        <a:bodyPr/>
        <a:lstStyle/>
        <a:p>
          <a:endParaRPr lang="en-US"/>
        </a:p>
      </dgm:t>
    </dgm:pt>
    <dgm:pt modelId="{633DD229-C193-413D-84F8-8F674B5F0DC4}" type="sibTrans" cxnId="{58786658-7B16-4ACD-8DBC-6DA0854A65D0}">
      <dgm:prSet/>
      <dgm:spPr/>
      <dgm:t>
        <a:bodyPr/>
        <a:lstStyle/>
        <a:p>
          <a:endParaRPr lang="en-US"/>
        </a:p>
      </dgm:t>
    </dgm:pt>
    <dgm:pt modelId="{1FFB240C-795C-4FE3-A1E0-E53993ACE9F0}">
      <dgm:prSet phldrT="[Texto]"/>
      <dgm:spPr/>
      <dgm:t>
        <a:bodyPr/>
        <a:lstStyle/>
        <a:p>
          <a:r>
            <a:rPr lang="pt-PT" noProof="0" dirty="0" smtClean="0"/>
            <a:t>Incentivar à criação de novas assocializações e promover redes </a:t>
          </a:r>
          <a:r>
            <a:rPr lang="pt-PT" noProof="0" dirty="0"/>
            <a:t>de </a:t>
          </a:r>
          <a:r>
            <a:rPr lang="pt-PT" noProof="0" dirty="0" smtClean="0"/>
            <a:t>associações</a:t>
          </a:r>
          <a:endParaRPr lang="pt-PT" noProof="0" dirty="0"/>
        </a:p>
      </dgm:t>
    </dgm:pt>
    <dgm:pt modelId="{250AED53-4FBB-4319-9018-561E3BC8F70F}" type="parTrans" cxnId="{A2CC5049-4243-43DA-82EE-816D1F2DC5F9}">
      <dgm:prSet/>
      <dgm:spPr/>
      <dgm:t>
        <a:bodyPr/>
        <a:lstStyle/>
        <a:p>
          <a:endParaRPr lang="en-US"/>
        </a:p>
      </dgm:t>
    </dgm:pt>
    <dgm:pt modelId="{53601F51-3B25-41D3-A0C8-2E806D4F1121}" type="sibTrans" cxnId="{A2CC5049-4243-43DA-82EE-816D1F2DC5F9}">
      <dgm:prSet/>
      <dgm:spPr/>
      <dgm:t>
        <a:bodyPr/>
        <a:lstStyle/>
        <a:p>
          <a:endParaRPr lang="en-US"/>
        </a:p>
      </dgm:t>
    </dgm:pt>
    <dgm:pt modelId="{678BFF50-46B5-427E-A460-E08C8CA25895}">
      <dgm:prSet phldrT="[Texto]" custT="1"/>
      <dgm:spPr/>
      <dgm:t>
        <a:bodyPr/>
        <a:lstStyle/>
        <a:p>
          <a:endParaRPr lang="pt-PT" sz="1600" noProof="0" dirty="0" smtClean="0"/>
        </a:p>
        <a:p>
          <a:r>
            <a:rPr lang="pt-PT" sz="1800" noProof="0" dirty="0" smtClean="0"/>
            <a:t>Projetos </a:t>
          </a:r>
          <a:r>
            <a:rPr lang="pt-PT" sz="1800" noProof="0" dirty="0"/>
            <a:t>de Longo </a:t>
          </a:r>
          <a:r>
            <a:rPr lang="pt-PT" sz="1800" noProof="0" dirty="0" smtClean="0"/>
            <a:t>Prazo</a:t>
          </a:r>
        </a:p>
        <a:p>
          <a:r>
            <a:rPr lang="pt-PT" sz="1400" noProof="0" dirty="0" smtClean="0"/>
            <a:t>Criação de clusters (</a:t>
          </a:r>
          <a:r>
            <a:rPr lang="pt-PT" sz="1400" noProof="0" dirty="0" err="1" smtClean="0"/>
            <a:t>TICs</a:t>
          </a:r>
          <a:r>
            <a:rPr lang="pt-PT" sz="1400" noProof="0" dirty="0" smtClean="0"/>
            <a:t>, </a:t>
          </a:r>
          <a:r>
            <a:rPr lang="pt-PT" sz="1400" noProof="0" dirty="0" err="1" smtClean="0"/>
            <a:t>saúde,ambiente</a:t>
          </a:r>
          <a:r>
            <a:rPr lang="pt-PT" sz="1400" noProof="0" dirty="0" smtClean="0"/>
            <a:t>, turismo, etc.) que promovam o crescimento sustentado de Portugal, com base em mecanismos de retorno positivo, inclusive no âmbito do investimento do tecido empresarial e científico da diáspora portuguesa no país de origem.</a:t>
          </a:r>
        </a:p>
        <a:p>
          <a:endParaRPr lang="pt-PT" sz="1600" noProof="0" dirty="0"/>
        </a:p>
      </dgm:t>
    </dgm:pt>
    <dgm:pt modelId="{D8C12CF1-919A-4EA3-BA8A-CAAAF32A4DB9}" type="parTrans" cxnId="{3074D491-A3A9-44A9-B81B-F74D01C5837E}">
      <dgm:prSet/>
      <dgm:spPr/>
      <dgm:t>
        <a:bodyPr/>
        <a:lstStyle/>
        <a:p>
          <a:endParaRPr lang="en-US"/>
        </a:p>
      </dgm:t>
    </dgm:pt>
    <dgm:pt modelId="{27A1FF15-15B0-4D60-A9FC-823026F84FE8}" type="sibTrans" cxnId="{3074D491-A3A9-44A9-B81B-F74D01C5837E}">
      <dgm:prSet/>
      <dgm:spPr/>
      <dgm:t>
        <a:bodyPr/>
        <a:lstStyle/>
        <a:p>
          <a:endParaRPr lang="en-US"/>
        </a:p>
      </dgm:t>
    </dgm:pt>
    <dgm:pt modelId="{16D4EEF5-A5CC-4B8B-9CBE-CD6F38D86BBE}">
      <dgm:prSet phldrT="[Texto]"/>
      <dgm:spPr/>
      <dgm:t>
        <a:bodyPr/>
        <a:lstStyle/>
        <a:p>
          <a:r>
            <a:rPr lang="pt-PT" noProof="0" dirty="0"/>
            <a:t>Serviços de apoio social às famílias de </a:t>
          </a:r>
          <a:r>
            <a:rPr lang="pt-PT" noProof="0" dirty="0" smtClean="0"/>
            <a:t>emigrantes</a:t>
          </a:r>
          <a:endParaRPr lang="pt-PT" noProof="0" dirty="0"/>
        </a:p>
      </dgm:t>
    </dgm:pt>
    <dgm:pt modelId="{BC86949B-B58E-4FE3-8103-4FD8032F4C21}" type="parTrans" cxnId="{844273F4-08C1-4A62-BB72-0142579880E8}">
      <dgm:prSet/>
      <dgm:spPr/>
    </dgm:pt>
    <dgm:pt modelId="{7B568C46-6812-44B6-BDFD-E04A1DDAD111}" type="sibTrans" cxnId="{844273F4-08C1-4A62-BB72-0142579880E8}">
      <dgm:prSet/>
      <dgm:spPr/>
    </dgm:pt>
    <dgm:pt modelId="{8791873C-FC6F-4BD2-83B2-918534FF001F}">
      <dgm:prSet phldrT="[Texto]"/>
      <dgm:spPr/>
      <dgm:t>
        <a:bodyPr/>
        <a:lstStyle/>
        <a:p>
          <a:r>
            <a:rPr lang="pt-PT" noProof="0" dirty="0" smtClean="0"/>
            <a:t>Incentivar mais investigação científica sobre associativismo na diáspora portuguesa</a:t>
          </a:r>
          <a:endParaRPr lang="pt-PT" noProof="0" dirty="0"/>
        </a:p>
      </dgm:t>
    </dgm:pt>
    <dgm:pt modelId="{667DA7FE-D327-4308-9D45-E69678ADD82C}" type="parTrans" cxnId="{40D194DB-2C3D-4EC5-8A7C-B7E809AEDC67}">
      <dgm:prSet/>
      <dgm:spPr/>
    </dgm:pt>
    <dgm:pt modelId="{F3D8AFF8-12CF-42B4-AFB4-5E26B713E645}" type="sibTrans" cxnId="{40D194DB-2C3D-4EC5-8A7C-B7E809AEDC67}">
      <dgm:prSet/>
      <dgm:spPr/>
    </dgm:pt>
    <dgm:pt modelId="{13472A6A-F9D5-47F3-84B9-A33FA7060D3D}">
      <dgm:prSet phldrT="[Texto]"/>
      <dgm:spPr/>
      <dgm:t>
        <a:bodyPr/>
        <a:lstStyle/>
        <a:p>
          <a:r>
            <a:rPr lang="pt-PT" noProof="0" dirty="0" smtClean="0"/>
            <a:t>Mais apoio </a:t>
          </a:r>
          <a:r>
            <a:rPr lang="pt-PT" noProof="0" dirty="0"/>
            <a:t>da rede externa </a:t>
          </a:r>
          <a:r>
            <a:rPr lang="pt-PT" noProof="0" dirty="0" smtClean="0"/>
            <a:t>MNE às associações</a:t>
          </a:r>
          <a:endParaRPr lang="pt-PT" noProof="0" dirty="0"/>
        </a:p>
      </dgm:t>
    </dgm:pt>
    <dgm:pt modelId="{37FD5C88-237B-4BDF-9C90-70AEB61DE060}" type="sibTrans" cxnId="{4D9947C8-E2D0-467B-8BD7-6BAEF7651A2F}">
      <dgm:prSet/>
      <dgm:spPr/>
      <dgm:t>
        <a:bodyPr/>
        <a:lstStyle/>
        <a:p>
          <a:endParaRPr lang="en-US"/>
        </a:p>
      </dgm:t>
    </dgm:pt>
    <dgm:pt modelId="{ABA06E86-44F3-4B24-BDE5-A374D70B251A}" type="parTrans" cxnId="{4D9947C8-E2D0-467B-8BD7-6BAEF7651A2F}">
      <dgm:prSet/>
      <dgm:spPr/>
      <dgm:t>
        <a:bodyPr/>
        <a:lstStyle/>
        <a:p>
          <a:endParaRPr lang="en-US"/>
        </a:p>
      </dgm:t>
    </dgm:pt>
    <dgm:pt modelId="{8F306753-DE42-47BC-BFE7-8193D0164BF5}" type="pres">
      <dgm:prSet presAssocID="{06A5C8E3-9FD3-4D50-881D-F469C86692F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F3B72411-0280-4A80-94A5-E51AB3D3B815}" type="pres">
      <dgm:prSet presAssocID="{A8EEA7C5-4F4E-4AC3-903A-AEA4EA37587C}" presName="comp" presStyleCnt="0"/>
      <dgm:spPr/>
    </dgm:pt>
    <dgm:pt modelId="{504CB848-587A-4B4F-919B-00E504765838}" type="pres">
      <dgm:prSet presAssocID="{A8EEA7C5-4F4E-4AC3-903A-AEA4EA37587C}" presName="box" presStyleLbl="node1" presStyleIdx="0" presStyleCnt="3"/>
      <dgm:spPr/>
      <dgm:t>
        <a:bodyPr/>
        <a:lstStyle/>
        <a:p>
          <a:endParaRPr lang="pt-PT"/>
        </a:p>
      </dgm:t>
    </dgm:pt>
    <dgm:pt modelId="{31D5D657-0BC9-430D-8921-2B471398310E}" type="pres">
      <dgm:prSet presAssocID="{A8EEA7C5-4F4E-4AC3-903A-AEA4EA37587C}" presName="img" presStyleLbl="fgImgPlace1" presStyleIdx="0" presStyleCnt="3"/>
      <dgm:spPr/>
    </dgm:pt>
    <dgm:pt modelId="{AFD92C17-3709-474C-BAE0-4004A2430203}" type="pres">
      <dgm:prSet presAssocID="{A8EEA7C5-4F4E-4AC3-903A-AEA4EA37587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3716F56-670D-4A08-97BF-36837F051F2D}" type="pres">
      <dgm:prSet presAssocID="{7B970485-E21F-4DD7-977E-9602719D0C08}" presName="spacer" presStyleCnt="0"/>
      <dgm:spPr/>
    </dgm:pt>
    <dgm:pt modelId="{8B693311-4301-4853-ACB8-7453F13516CA}" type="pres">
      <dgm:prSet presAssocID="{95181FE7-AF11-44C6-927A-BE3D309BBAFA}" presName="comp" presStyleCnt="0"/>
      <dgm:spPr/>
    </dgm:pt>
    <dgm:pt modelId="{86C73CC1-96DC-499D-86FB-0E8A0A18C86A}" type="pres">
      <dgm:prSet presAssocID="{95181FE7-AF11-44C6-927A-BE3D309BBAFA}" presName="box" presStyleLbl="node1" presStyleIdx="1" presStyleCnt="3"/>
      <dgm:spPr/>
      <dgm:t>
        <a:bodyPr/>
        <a:lstStyle/>
        <a:p>
          <a:endParaRPr lang="pt-PT"/>
        </a:p>
      </dgm:t>
    </dgm:pt>
    <dgm:pt modelId="{ED7FC614-693A-43B9-BA5A-589639B40026}" type="pres">
      <dgm:prSet presAssocID="{95181FE7-AF11-44C6-927A-BE3D309BBAFA}" presName="img" presStyleLbl="fgImgPlace1" presStyleIdx="1" presStyleCnt="3"/>
      <dgm:spPr/>
    </dgm:pt>
    <dgm:pt modelId="{CDC57106-3226-4075-99AA-35EE540A806A}" type="pres">
      <dgm:prSet presAssocID="{95181FE7-AF11-44C6-927A-BE3D309BBAF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9DC131E-3354-4817-A3E3-653412851433}" type="pres">
      <dgm:prSet presAssocID="{2D8AE235-C90E-4BB8-ADC1-928006C4CE19}" presName="spacer" presStyleCnt="0"/>
      <dgm:spPr/>
    </dgm:pt>
    <dgm:pt modelId="{A540ED50-5FB4-41BE-A2F4-92E4C4A04634}" type="pres">
      <dgm:prSet presAssocID="{678BFF50-46B5-427E-A460-E08C8CA25895}" presName="comp" presStyleCnt="0"/>
      <dgm:spPr/>
    </dgm:pt>
    <dgm:pt modelId="{057596F6-5A43-44BE-9B8D-F5048D44ED6C}" type="pres">
      <dgm:prSet presAssocID="{678BFF50-46B5-427E-A460-E08C8CA25895}" presName="box" presStyleLbl="node1" presStyleIdx="2" presStyleCnt="3"/>
      <dgm:spPr/>
      <dgm:t>
        <a:bodyPr/>
        <a:lstStyle/>
        <a:p>
          <a:endParaRPr lang="pt-PT"/>
        </a:p>
      </dgm:t>
    </dgm:pt>
    <dgm:pt modelId="{D21D7CDE-5473-4E53-BA7B-996B6CE848EA}" type="pres">
      <dgm:prSet presAssocID="{678BFF50-46B5-427E-A460-E08C8CA25895}" presName="img" presStyleLbl="fgImgPlace1" presStyleIdx="2" presStyleCnt="3"/>
      <dgm:spPr/>
    </dgm:pt>
    <dgm:pt modelId="{0780120A-8977-4A88-8B80-55FC81AC6612}" type="pres">
      <dgm:prSet presAssocID="{678BFF50-46B5-427E-A460-E08C8CA2589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2DD62B3A-DF64-401E-B3CE-3E7D48818274}" type="presOf" srcId="{A8EEA7C5-4F4E-4AC3-903A-AEA4EA37587C}" destId="{AFD92C17-3709-474C-BAE0-4004A2430203}" srcOrd="1" destOrd="0" presId="urn:microsoft.com/office/officeart/2005/8/layout/vList4"/>
    <dgm:cxn modelId="{259E4E43-C577-4A90-AA49-1708D62C275F}" srcId="{06A5C8E3-9FD3-4D50-881D-F469C86692F3}" destId="{95181FE7-AF11-44C6-927A-BE3D309BBAFA}" srcOrd="1" destOrd="0" parTransId="{E71037AA-0A0B-4FB6-9DC8-9FB0D465A637}" sibTransId="{2D8AE235-C90E-4BB8-ADC1-928006C4CE19}"/>
    <dgm:cxn modelId="{E38771FD-627C-410D-9088-9AE11274E504}" type="presOf" srcId="{16D4EEF5-A5CC-4B8B-9CBE-CD6F38D86BBE}" destId="{AFD92C17-3709-474C-BAE0-4004A2430203}" srcOrd="1" destOrd="3" presId="urn:microsoft.com/office/officeart/2005/8/layout/vList4"/>
    <dgm:cxn modelId="{40D194DB-2C3D-4EC5-8A7C-B7E809AEDC67}" srcId="{95181FE7-AF11-44C6-927A-BE3D309BBAFA}" destId="{8791873C-FC6F-4BD2-83B2-918534FF001F}" srcOrd="2" destOrd="0" parTransId="{667DA7FE-D327-4308-9D45-E69678ADD82C}" sibTransId="{F3D8AFF8-12CF-42B4-AFB4-5E26B713E645}"/>
    <dgm:cxn modelId="{4D9947C8-E2D0-467B-8BD7-6BAEF7651A2F}" srcId="{A8EEA7C5-4F4E-4AC3-903A-AEA4EA37587C}" destId="{13472A6A-F9D5-47F3-84B9-A33FA7060D3D}" srcOrd="1" destOrd="0" parTransId="{ABA06E86-44F3-4B24-BDE5-A374D70B251A}" sibTransId="{37FD5C88-237B-4BDF-9C90-70AEB61DE060}"/>
    <dgm:cxn modelId="{8A9E5C75-EF36-4A0C-AFE5-37E03F8D7F19}" srcId="{A8EEA7C5-4F4E-4AC3-903A-AEA4EA37587C}" destId="{56D67EC6-D1D5-4FA6-A71A-F36F5FE3A5A6}" srcOrd="0" destOrd="0" parTransId="{4DBD8EBF-BDD0-4D27-A452-721CD74735E9}" sibTransId="{7FEBEC60-D933-49C7-945A-3E0A69CDCAF8}"/>
    <dgm:cxn modelId="{8E63FA42-37F2-491E-9740-625718BF19C5}" srcId="{06A5C8E3-9FD3-4D50-881D-F469C86692F3}" destId="{A8EEA7C5-4F4E-4AC3-903A-AEA4EA37587C}" srcOrd="0" destOrd="0" parTransId="{CC2FFD00-E017-4726-937E-182AF1B2CA08}" sibTransId="{7B970485-E21F-4DD7-977E-9602719D0C08}"/>
    <dgm:cxn modelId="{11B9565C-F662-44F1-9CBC-1D174D8C9E28}" type="presOf" srcId="{678BFF50-46B5-427E-A460-E08C8CA25895}" destId="{0780120A-8977-4A88-8B80-55FC81AC6612}" srcOrd="1" destOrd="0" presId="urn:microsoft.com/office/officeart/2005/8/layout/vList4"/>
    <dgm:cxn modelId="{7E13831A-DE18-437A-BA87-698360E8B716}" type="presOf" srcId="{56D67EC6-D1D5-4FA6-A71A-F36F5FE3A5A6}" destId="{AFD92C17-3709-474C-BAE0-4004A2430203}" srcOrd="1" destOrd="1" presId="urn:microsoft.com/office/officeart/2005/8/layout/vList4"/>
    <dgm:cxn modelId="{22BB3DFC-EAE9-4708-80DE-8637E0EF5194}" type="presOf" srcId="{06A5C8E3-9FD3-4D50-881D-F469C86692F3}" destId="{8F306753-DE42-47BC-BFE7-8193D0164BF5}" srcOrd="0" destOrd="0" presId="urn:microsoft.com/office/officeart/2005/8/layout/vList4"/>
    <dgm:cxn modelId="{3074D491-A3A9-44A9-B81B-F74D01C5837E}" srcId="{06A5C8E3-9FD3-4D50-881D-F469C86692F3}" destId="{678BFF50-46B5-427E-A460-E08C8CA25895}" srcOrd="2" destOrd="0" parTransId="{D8C12CF1-919A-4EA3-BA8A-CAAAF32A4DB9}" sibTransId="{27A1FF15-15B0-4D60-A9FC-823026F84FE8}"/>
    <dgm:cxn modelId="{58786658-7B16-4ACD-8DBC-6DA0854A65D0}" srcId="{95181FE7-AF11-44C6-927A-BE3D309BBAFA}" destId="{5E5E6A11-26FB-47C5-88B2-D75B209AC10D}" srcOrd="0" destOrd="0" parTransId="{E71704F4-1B40-4F1A-B282-F69D9C2DE9ED}" sibTransId="{633DD229-C193-413D-84F8-8F674B5F0DC4}"/>
    <dgm:cxn modelId="{E57C1116-ED26-45A5-9ED0-CC93CF9C5F69}" type="presOf" srcId="{A8EEA7C5-4F4E-4AC3-903A-AEA4EA37587C}" destId="{504CB848-587A-4B4F-919B-00E504765838}" srcOrd="0" destOrd="0" presId="urn:microsoft.com/office/officeart/2005/8/layout/vList4"/>
    <dgm:cxn modelId="{44791F0C-74A7-4759-B9DA-BF6B28FE33CB}" type="presOf" srcId="{8791873C-FC6F-4BD2-83B2-918534FF001F}" destId="{86C73CC1-96DC-499D-86FB-0E8A0A18C86A}" srcOrd="0" destOrd="3" presId="urn:microsoft.com/office/officeart/2005/8/layout/vList4"/>
    <dgm:cxn modelId="{A7F54101-BA66-4B7B-A3EC-3793B34D89F0}" type="presOf" srcId="{95181FE7-AF11-44C6-927A-BE3D309BBAFA}" destId="{86C73CC1-96DC-499D-86FB-0E8A0A18C86A}" srcOrd="0" destOrd="0" presId="urn:microsoft.com/office/officeart/2005/8/layout/vList4"/>
    <dgm:cxn modelId="{E0A7786C-9B29-4435-B478-EAB166E3E190}" type="presOf" srcId="{13472A6A-F9D5-47F3-84B9-A33FA7060D3D}" destId="{AFD92C17-3709-474C-BAE0-4004A2430203}" srcOrd="1" destOrd="2" presId="urn:microsoft.com/office/officeart/2005/8/layout/vList4"/>
    <dgm:cxn modelId="{F9933FE5-A4C2-433B-9E14-1459B2027275}" type="presOf" srcId="{678BFF50-46B5-427E-A460-E08C8CA25895}" destId="{057596F6-5A43-44BE-9B8D-F5048D44ED6C}" srcOrd="0" destOrd="0" presId="urn:microsoft.com/office/officeart/2005/8/layout/vList4"/>
    <dgm:cxn modelId="{A2CC5049-4243-43DA-82EE-816D1F2DC5F9}" srcId="{95181FE7-AF11-44C6-927A-BE3D309BBAFA}" destId="{1FFB240C-795C-4FE3-A1E0-E53993ACE9F0}" srcOrd="1" destOrd="0" parTransId="{250AED53-4FBB-4319-9018-561E3BC8F70F}" sibTransId="{53601F51-3B25-41D3-A0C8-2E806D4F1121}"/>
    <dgm:cxn modelId="{3248DE0A-2964-431A-B7E0-F2641CE99803}" type="presOf" srcId="{1FFB240C-795C-4FE3-A1E0-E53993ACE9F0}" destId="{CDC57106-3226-4075-99AA-35EE540A806A}" srcOrd="1" destOrd="2" presId="urn:microsoft.com/office/officeart/2005/8/layout/vList4"/>
    <dgm:cxn modelId="{1F9430B9-800D-48CF-802F-BBECEDAF5B60}" type="presOf" srcId="{5E5E6A11-26FB-47C5-88B2-D75B209AC10D}" destId="{CDC57106-3226-4075-99AA-35EE540A806A}" srcOrd="1" destOrd="1" presId="urn:microsoft.com/office/officeart/2005/8/layout/vList4"/>
    <dgm:cxn modelId="{CB05C2FD-1BF1-410D-918C-54063DF84697}" type="presOf" srcId="{95181FE7-AF11-44C6-927A-BE3D309BBAFA}" destId="{CDC57106-3226-4075-99AA-35EE540A806A}" srcOrd="1" destOrd="0" presId="urn:microsoft.com/office/officeart/2005/8/layout/vList4"/>
    <dgm:cxn modelId="{809741DD-5581-4D21-9EEA-8DDFE552301D}" type="presOf" srcId="{8791873C-FC6F-4BD2-83B2-918534FF001F}" destId="{CDC57106-3226-4075-99AA-35EE540A806A}" srcOrd="1" destOrd="3" presId="urn:microsoft.com/office/officeart/2005/8/layout/vList4"/>
    <dgm:cxn modelId="{8A8D1549-6EBA-402D-9514-4F58DDADE3F7}" type="presOf" srcId="{13472A6A-F9D5-47F3-84B9-A33FA7060D3D}" destId="{504CB848-587A-4B4F-919B-00E504765838}" srcOrd="0" destOrd="2" presId="urn:microsoft.com/office/officeart/2005/8/layout/vList4"/>
    <dgm:cxn modelId="{5ADAB068-BA4E-4EE4-8961-984B345BB153}" type="presOf" srcId="{5E5E6A11-26FB-47C5-88B2-D75B209AC10D}" destId="{86C73CC1-96DC-499D-86FB-0E8A0A18C86A}" srcOrd="0" destOrd="1" presId="urn:microsoft.com/office/officeart/2005/8/layout/vList4"/>
    <dgm:cxn modelId="{0CFE0CC0-9B23-4818-A4B7-28468DB73F90}" type="presOf" srcId="{1FFB240C-795C-4FE3-A1E0-E53993ACE9F0}" destId="{86C73CC1-96DC-499D-86FB-0E8A0A18C86A}" srcOrd="0" destOrd="2" presId="urn:microsoft.com/office/officeart/2005/8/layout/vList4"/>
    <dgm:cxn modelId="{844273F4-08C1-4A62-BB72-0142579880E8}" srcId="{A8EEA7C5-4F4E-4AC3-903A-AEA4EA37587C}" destId="{16D4EEF5-A5CC-4B8B-9CBE-CD6F38D86BBE}" srcOrd="2" destOrd="0" parTransId="{BC86949B-B58E-4FE3-8103-4FD8032F4C21}" sibTransId="{7B568C46-6812-44B6-BDFD-E04A1DDAD111}"/>
    <dgm:cxn modelId="{41E4ABC5-ADC0-4B38-AC4A-894BCD9B0139}" type="presOf" srcId="{56D67EC6-D1D5-4FA6-A71A-F36F5FE3A5A6}" destId="{504CB848-587A-4B4F-919B-00E504765838}" srcOrd="0" destOrd="1" presId="urn:microsoft.com/office/officeart/2005/8/layout/vList4"/>
    <dgm:cxn modelId="{F4295D77-2243-47A3-A38C-F3DF40CFFD63}" type="presOf" srcId="{16D4EEF5-A5CC-4B8B-9CBE-CD6F38D86BBE}" destId="{504CB848-587A-4B4F-919B-00E504765838}" srcOrd="0" destOrd="3" presId="urn:microsoft.com/office/officeart/2005/8/layout/vList4"/>
    <dgm:cxn modelId="{01EDD580-A590-4CDB-9A16-4D93DAC0007B}" type="presParOf" srcId="{8F306753-DE42-47BC-BFE7-8193D0164BF5}" destId="{F3B72411-0280-4A80-94A5-E51AB3D3B815}" srcOrd="0" destOrd="0" presId="urn:microsoft.com/office/officeart/2005/8/layout/vList4"/>
    <dgm:cxn modelId="{C1DDC280-2A58-4DCB-95FF-4B5480C27270}" type="presParOf" srcId="{F3B72411-0280-4A80-94A5-E51AB3D3B815}" destId="{504CB848-587A-4B4F-919B-00E504765838}" srcOrd="0" destOrd="0" presId="urn:microsoft.com/office/officeart/2005/8/layout/vList4"/>
    <dgm:cxn modelId="{64CC15C2-BA58-49FB-9925-D089D2357285}" type="presParOf" srcId="{F3B72411-0280-4A80-94A5-E51AB3D3B815}" destId="{31D5D657-0BC9-430D-8921-2B471398310E}" srcOrd="1" destOrd="0" presId="urn:microsoft.com/office/officeart/2005/8/layout/vList4"/>
    <dgm:cxn modelId="{66774E92-20B9-4EC8-A788-BD6E05692006}" type="presParOf" srcId="{F3B72411-0280-4A80-94A5-E51AB3D3B815}" destId="{AFD92C17-3709-474C-BAE0-4004A2430203}" srcOrd="2" destOrd="0" presId="urn:microsoft.com/office/officeart/2005/8/layout/vList4"/>
    <dgm:cxn modelId="{BD74BBA1-2A8C-4B44-A390-CF78796FC519}" type="presParOf" srcId="{8F306753-DE42-47BC-BFE7-8193D0164BF5}" destId="{A3716F56-670D-4A08-97BF-36837F051F2D}" srcOrd="1" destOrd="0" presId="urn:microsoft.com/office/officeart/2005/8/layout/vList4"/>
    <dgm:cxn modelId="{41D61D01-A426-4D49-BA36-9D06F2BD5E18}" type="presParOf" srcId="{8F306753-DE42-47BC-BFE7-8193D0164BF5}" destId="{8B693311-4301-4853-ACB8-7453F13516CA}" srcOrd="2" destOrd="0" presId="urn:microsoft.com/office/officeart/2005/8/layout/vList4"/>
    <dgm:cxn modelId="{9DD0AB94-2799-43E1-835D-A1451A7926F1}" type="presParOf" srcId="{8B693311-4301-4853-ACB8-7453F13516CA}" destId="{86C73CC1-96DC-499D-86FB-0E8A0A18C86A}" srcOrd="0" destOrd="0" presId="urn:microsoft.com/office/officeart/2005/8/layout/vList4"/>
    <dgm:cxn modelId="{8EC7A980-D371-4A9A-9D05-353F47842783}" type="presParOf" srcId="{8B693311-4301-4853-ACB8-7453F13516CA}" destId="{ED7FC614-693A-43B9-BA5A-589639B40026}" srcOrd="1" destOrd="0" presId="urn:microsoft.com/office/officeart/2005/8/layout/vList4"/>
    <dgm:cxn modelId="{2EC03479-03C5-45DC-A71C-109BD213A0A0}" type="presParOf" srcId="{8B693311-4301-4853-ACB8-7453F13516CA}" destId="{CDC57106-3226-4075-99AA-35EE540A806A}" srcOrd="2" destOrd="0" presId="urn:microsoft.com/office/officeart/2005/8/layout/vList4"/>
    <dgm:cxn modelId="{791CC28F-B3D6-47A4-A594-F4F76EA43643}" type="presParOf" srcId="{8F306753-DE42-47BC-BFE7-8193D0164BF5}" destId="{29DC131E-3354-4817-A3E3-653412851433}" srcOrd="3" destOrd="0" presId="urn:microsoft.com/office/officeart/2005/8/layout/vList4"/>
    <dgm:cxn modelId="{80FBCF8E-8A31-47D2-A783-4575F961A625}" type="presParOf" srcId="{8F306753-DE42-47BC-BFE7-8193D0164BF5}" destId="{A540ED50-5FB4-41BE-A2F4-92E4C4A04634}" srcOrd="4" destOrd="0" presId="urn:microsoft.com/office/officeart/2005/8/layout/vList4"/>
    <dgm:cxn modelId="{A91251EB-ED93-4842-AD4C-DFBA54E3C964}" type="presParOf" srcId="{A540ED50-5FB4-41BE-A2F4-92E4C4A04634}" destId="{057596F6-5A43-44BE-9B8D-F5048D44ED6C}" srcOrd="0" destOrd="0" presId="urn:microsoft.com/office/officeart/2005/8/layout/vList4"/>
    <dgm:cxn modelId="{57995970-CCE5-41C3-9D9F-B792A08B9A74}" type="presParOf" srcId="{A540ED50-5FB4-41BE-A2F4-92E4C4A04634}" destId="{D21D7CDE-5473-4E53-BA7B-996B6CE848EA}" srcOrd="1" destOrd="0" presId="urn:microsoft.com/office/officeart/2005/8/layout/vList4"/>
    <dgm:cxn modelId="{75F8F000-B4C9-4713-AD1D-0E103C45CA86}" type="presParOf" srcId="{A540ED50-5FB4-41BE-A2F4-92E4C4A04634}" destId="{0780120A-8977-4A88-8B80-55FC81AC661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14C3DD-DB15-45A9-BE05-15C7F47F4594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8D9A4A22-79A5-4949-9EE1-B359A730C4A3}">
      <dgm:prSet phldrT="[Texto]" custT="1"/>
      <dgm:spPr/>
      <dgm:t>
        <a:bodyPr/>
        <a:lstStyle/>
        <a:p>
          <a:r>
            <a:rPr lang="pt-PT" sz="1100" b="1" dirty="0"/>
            <a:t>CONVÍVIO</a:t>
          </a:r>
        </a:p>
        <a:p>
          <a:r>
            <a:rPr lang="pt-PT" sz="1100" dirty="0"/>
            <a:t>Restauração, festas tradicionais, festivais de música, desfiles, grémios literários. </a:t>
          </a:r>
        </a:p>
      </dgm:t>
    </dgm:pt>
    <dgm:pt modelId="{3C24093A-4F13-4EF4-B5DE-39C87D67C9CD}" type="parTrans" cxnId="{24FA941C-42F3-4DE3-99FE-5F9E81197734}">
      <dgm:prSet/>
      <dgm:spPr/>
      <dgm:t>
        <a:bodyPr/>
        <a:lstStyle/>
        <a:p>
          <a:endParaRPr lang="pt-PT" sz="1100"/>
        </a:p>
      </dgm:t>
    </dgm:pt>
    <dgm:pt modelId="{3C200DD6-DD9D-4F4D-B595-41D97F537C37}" type="sibTrans" cxnId="{24FA941C-42F3-4DE3-99FE-5F9E81197734}">
      <dgm:prSet custT="1"/>
      <dgm:spPr/>
      <dgm:t>
        <a:bodyPr/>
        <a:lstStyle/>
        <a:p>
          <a:pPr marL="0" lvl="0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100" dirty="0"/>
        </a:p>
      </dgm:t>
    </dgm:pt>
    <dgm:pt modelId="{5368AAF6-293B-4FE9-A299-8CA0D9406AF3}">
      <dgm:prSet phldrT="[Texto]" custT="1"/>
      <dgm:spPr/>
      <dgm:t>
        <a:bodyPr/>
        <a:lstStyle/>
        <a:p>
          <a:r>
            <a:rPr lang="pt-PT" sz="1100" b="1" dirty="0"/>
            <a:t>TRABALHAR EM REDE.</a:t>
          </a:r>
        </a:p>
        <a:p>
          <a:r>
            <a:rPr lang="pt-PT" sz="1100" b="0" dirty="0"/>
            <a:t>Colaboração entre associações.</a:t>
          </a:r>
        </a:p>
      </dgm:t>
    </dgm:pt>
    <dgm:pt modelId="{5B8ED3BF-60D5-4A4E-8D37-58A5664B169C}" type="parTrans" cxnId="{BBC34E9D-D0DD-48AE-B460-B4FC0C89771C}">
      <dgm:prSet/>
      <dgm:spPr/>
      <dgm:t>
        <a:bodyPr/>
        <a:lstStyle/>
        <a:p>
          <a:endParaRPr lang="pt-PT" sz="1100"/>
        </a:p>
      </dgm:t>
    </dgm:pt>
    <dgm:pt modelId="{6AFCB464-2B1F-48C9-93D7-967BE24C5CB6}" type="sibTrans" cxnId="{BBC34E9D-D0DD-48AE-B460-B4FC0C89771C}">
      <dgm:prSet custT="1"/>
      <dgm:spPr/>
      <dgm:t>
        <a:bodyPr/>
        <a:lstStyle/>
        <a:p>
          <a:r>
            <a:rPr lang="pt-PT" sz="1100" b="1" dirty="0"/>
            <a:t>ARTES E ATIVIDADES CRIATIVAS</a:t>
          </a:r>
        </a:p>
        <a:p>
          <a:r>
            <a:rPr lang="pt-PT" sz="1100" b="0" dirty="0"/>
            <a:t>Teatro/Cinema/ Televisão/Redes Socais e serviços de </a:t>
          </a:r>
          <a:r>
            <a:rPr lang="pt-PT" sz="1100" b="0" i="1" dirty="0"/>
            <a:t>Streaming</a:t>
          </a:r>
        </a:p>
      </dgm:t>
    </dgm:pt>
    <dgm:pt modelId="{F689E1B2-B98D-42B6-88BD-D07B6C371A16}">
      <dgm:prSet phldrT="[Texto]" custT="1"/>
      <dgm:spPr/>
      <dgm:t>
        <a:bodyPr/>
        <a:lstStyle/>
        <a:p>
          <a:r>
            <a:rPr lang="pt-PT" sz="1100" b="1" dirty="0"/>
            <a:t>TURISMO CULTURAL</a:t>
          </a:r>
        </a:p>
        <a:p>
          <a:r>
            <a:rPr lang="pt-PT" sz="1100" dirty="0"/>
            <a:t>(Aldeias digitais, turismo da saudade e cursos linguísticos para adultos)</a:t>
          </a:r>
        </a:p>
      </dgm:t>
    </dgm:pt>
    <dgm:pt modelId="{00DC3675-151E-475E-964A-A35E6DE76030}" type="sibTrans" cxnId="{0D8E8418-7EB6-4BA9-BA56-795918358505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1100" b="1" dirty="0"/>
            <a:t>CAPACITAÇÃO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1100" dirty="0"/>
            <a:t>Novos modelos de gestão das associações e renovação dos corpos dirigentes.</a:t>
          </a:r>
        </a:p>
      </dgm:t>
    </dgm:pt>
    <dgm:pt modelId="{C7C2AA8B-3A2F-4285-92C9-0619E073911F}" type="parTrans" cxnId="{0D8E8418-7EB6-4BA9-BA56-795918358505}">
      <dgm:prSet/>
      <dgm:spPr/>
      <dgm:t>
        <a:bodyPr/>
        <a:lstStyle/>
        <a:p>
          <a:endParaRPr lang="pt-PT" sz="1100"/>
        </a:p>
      </dgm:t>
    </dgm:pt>
    <dgm:pt modelId="{E7849D52-922C-463D-BEC4-D16CD0DDE6E4}" type="pres">
      <dgm:prSet presAssocID="{0714C3DD-DB15-45A9-BE05-15C7F47F459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PT"/>
        </a:p>
      </dgm:t>
    </dgm:pt>
    <dgm:pt modelId="{1D68264F-19B1-4748-8343-72175E3123AD}" type="pres">
      <dgm:prSet presAssocID="{8D9A4A22-79A5-4949-9EE1-B359A730C4A3}" presName="composite" presStyleCnt="0"/>
      <dgm:spPr/>
    </dgm:pt>
    <dgm:pt modelId="{EE5B1EFC-4208-4745-8F39-ADAA65AC26FF}" type="pres">
      <dgm:prSet presAssocID="{8D9A4A22-79A5-4949-9EE1-B359A730C4A3}" presName="Parent1" presStyleLbl="node1" presStyleIdx="0" presStyleCnt="6" custScaleX="152256" custScaleY="115479" custLinFactY="71344" custLinFactNeighborX="-5166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B034D1B-1532-458B-88D8-08B69301CA57}" type="pres">
      <dgm:prSet presAssocID="{8D9A4A22-79A5-4949-9EE1-B359A730C4A3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9DCC3B2-ECAA-4ED8-9058-0AB5E5394D54}" type="pres">
      <dgm:prSet presAssocID="{8D9A4A22-79A5-4949-9EE1-B359A730C4A3}" presName="BalanceSpacing" presStyleCnt="0"/>
      <dgm:spPr/>
    </dgm:pt>
    <dgm:pt modelId="{DC13528E-23B9-4B05-88A7-BCE29E734124}" type="pres">
      <dgm:prSet presAssocID="{8D9A4A22-79A5-4949-9EE1-B359A730C4A3}" presName="BalanceSpacing1" presStyleCnt="0"/>
      <dgm:spPr/>
    </dgm:pt>
    <dgm:pt modelId="{7475D2A5-176D-4376-870B-2380630A66DE}" type="pres">
      <dgm:prSet presAssocID="{3C200DD6-DD9D-4F4D-B595-41D97F537C37}" presName="Accent1Text" presStyleLbl="node1" presStyleIdx="1" presStyleCnt="6" custScaleX="115766" custLinFactX="100000" custLinFactY="61726" custLinFactNeighborX="132977" custLinFactNeighborY="100000"/>
      <dgm:spPr/>
      <dgm:t>
        <a:bodyPr/>
        <a:lstStyle/>
        <a:p>
          <a:endParaRPr lang="pt-PT"/>
        </a:p>
      </dgm:t>
    </dgm:pt>
    <dgm:pt modelId="{DC226C75-0FDF-4F70-AE98-73DBE3E5191A}" type="pres">
      <dgm:prSet presAssocID="{3C200DD6-DD9D-4F4D-B595-41D97F537C37}" presName="spaceBetweenRectangles" presStyleCnt="0"/>
      <dgm:spPr/>
    </dgm:pt>
    <dgm:pt modelId="{20E7562E-1344-44B0-B3D1-6C949C25F6EA}" type="pres">
      <dgm:prSet presAssocID="{5368AAF6-293B-4FE9-A299-8CA0D9406AF3}" presName="composite" presStyleCnt="0"/>
      <dgm:spPr/>
    </dgm:pt>
    <dgm:pt modelId="{159BCC1F-5B86-4706-8FDF-46C7BAD7E21D}" type="pres">
      <dgm:prSet presAssocID="{5368AAF6-293B-4FE9-A299-8CA0D9406AF3}" presName="Parent1" presStyleLbl="node1" presStyleIdx="2" presStyleCnt="6" custScaleX="179853" custScaleY="103432" custLinFactNeighborX="-26775" custLinFactNeighborY="-114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50B1F75-1AFC-4A0C-8D93-D72C20A2475F}" type="pres">
      <dgm:prSet presAssocID="{5368AAF6-293B-4FE9-A299-8CA0D9406AF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3914B8C-38C2-4E14-B549-E4BD9D14B9DF}" type="pres">
      <dgm:prSet presAssocID="{5368AAF6-293B-4FE9-A299-8CA0D9406AF3}" presName="BalanceSpacing" presStyleCnt="0"/>
      <dgm:spPr/>
    </dgm:pt>
    <dgm:pt modelId="{D585AD56-0AC5-43DB-A25C-D84A2F3824B3}" type="pres">
      <dgm:prSet presAssocID="{5368AAF6-293B-4FE9-A299-8CA0D9406AF3}" presName="BalanceSpacing1" presStyleCnt="0"/>
      <dgm:spPr/>
    </dgm:pt>
    <dgm:pt modelId="{55D9C557-36AF-49F0-A7BF-0D2BAEFEE2C9}" type="pres">
      <dgm:prSet presAssocID="{6AFCB464-2B1F-48C9-93D7-967BE24C5CB6}" presName="Accent1Text" presStyleLbl="node1" presStyleIdx="3" presStyleCnt="6" custScaleX="159943" custScaleY="100865" custLinFactNeighborX="11782" custLinFactNeighborY="-2424"/>
      <dgm:spPr/>
      <dgm:t>
        <a:bodyPr/>
        <a:lstStyle/>
        <a:p>
          <a:endParaRPr lang="pt-PT"/>
        </a:p>
      </dgm:t>
    </dgm:pt>
    <dgm:pt modelId="{B958AAE9-CC6F-40FD-B204-8AC2E5F118AD}" type="pres">
      <dgm:prSet presAssocID="{6AFCB464-2B1F-48C9-93D7-967BE24C5CB6}" presName="spaceBetweenRectangles" presStyleCnt="0"/>
      <dgm:spPr/>
    </dgm:pt>
    <dgm:pt modelId="{C5D5921D-E8B1-4718-97C2-B8AC111CDBA6}" type="pres">
      <dgm:prSet presAssocID="{F689E1B2-B98D-42B6-88BD-D07B6C371A16}" presName="composite" presStyleCnt="0"/>
      <dgm:spPr/>
    </dgm:pt>
    <dgm:pt modelId="{90F0E591-2579-41CF-988B-D26BCB83AB3E}" type="pres">
      <dgm:prSet presAssocID="{F689E1B2-B98D-42B6-88BD-D07B6C371A16}" presName="Parent1" presStyleLbl="node1" presStyleIdx="4" presStyleCnt="6" custScaleX="158918" custScaleY="119794" custLinFactX="35281" custLinFactNeighborX="100000" custLinFactNeighborY="-1846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A5A773B-237F-4436-A2AF-B8A84F08DEF9}" type="pres">
      <dgm:prSet presAssocID="{F689E1B2-B98D-42B6-88BD-D07B6C371A16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08C66CC2-DC85-45BE-96DB-1DDBDBE5A6A5}" type="pres">
      <dgm:prSet presAssocID="{F689E1B2-B98D-42B6-88BD-D07B6C371A16}" presName="BalanceSpacing" presStyleCnt="0"/>
      <dgm:spPr/>
    </dgm:pt>
    <dgm:pt modelId="{D34A1BB5-12D4-48B1-8364-FDC23A9C0E67}" type="pres">
      <dgm:prSet presAssocID="{F689E1B2-B98D-42B6-88BD-D07B6C371A16}" presName="BalanceSpacing1" presStyleCnt="0"/>
      <dgm:spPr/>
    </dgm:pt>
    <dgm:pt modelId="{1F78DF00-74E0-4F6E-9762-BA28CAB1AF7B}" type="pres">
      <dgm:prSet presAssocID="{00DC3675-151E-475E-964A-A35E6DE76030}" presName="Accent1Text" presStyleLbl="node1" presStyleIdx="5" presStyleCnt="6" custScaleX="158557" custScaleY="109718" custLinFactNeighborX="-42310" custLinFactNeighborY="-15513"/>
      <dgm:spPr/>
      <dgm:t>
        <a:bodyPr/>
        <a:lstStyle/>
        <a:p>
          <a:endParaRPr lang="pt-PT"/>
        </a:p>
      </dgm:t>
    </dgm:pt>
  </dgm:ptLst>
  <dgm:cxnLst>
    <dgm:cxn modelId="{72DD7F73-6F68-421C-A4BE-4B01B7B41F76}" type="presOf" srcId="{5368AAF6-293B-4FE9-A299-8CA0D9406AF3}" destId="{159BCC1F-5B86-4706-8FDF-46C7BAD7E21D}" srcOrd="0" destOrd="0" presId="urn:microsoft.com/office/officeart/2008/layout/AlternatingHexagons"/>
    <dgm:cxn modelId="{0D8E8418-7EB6-4BA9-BA56-795918358505}" srcId="{0714C3DD-DB15-45A9-BE05-15C7F47F4594}" destId="{F689E1B2-B98D-42B6-88BD-D07B6C371A16}" srcOrd="2" destOrd="0" parTransId="{C7C2AA8B-3A2F-4285-92C9-0619E073911F}" sibTransId="{00DC3675-151E-475E-964A-A35E6DE76030}"/>
    <dgm:cxn modelId="{1B52390B-10D1-4040-A8CB-789331153933}" type="presOf" srcId="{00DC3675-151E-475E-964A-A35E6DE76030}" destId="{1F78DF00-74E0-4F6E-9762-BA28CAB1AF7B}" srcOrd="0" destOrd="0" presId="urn:microsoft.com/office/officeart/2008/layout/AlternatingHexagons"/>
    <dgm:cxn modelId="{24FA941C-42F3-4DE3-99FE-5F9E81197734}" srcId="{0714C3DD-DB15-45A9-BE05-15C7F47F4594}" destId="{8D9A4A22-79A5-4949-9EE1-B359A730C4A3}" srcOrd="0" destOrd="0" parTransId="{3C24093A-4F13-4EF4-B5DE-39C87D67C9CD}" sibTransId="{3C200DD6-DD9D-4F4D-B595-41D97F537C37}"/>
    <dgm:cxn modelId="{BBC34E9D-D0DD-48AE-B460-B4FC0C89771C}" srcId="{0714C3DD-DB15-45A9-BE05-15C7F47F4594}" destId="{5368AAF6-293B-4FE9-A299-8CA0D9406AF3}" srcOrd="1" destOrd="0" parTransId="{5B8ED3BF-60D5-4A4E-8D37-58A5664B169C}" sibTransId="{6AFCB464-2B1F-48C9-93D7-967BE24C5CB6}"/>
    <dgm:cxn modelId="{17771B7B-E346-4919-A534-D37751E83EE7}" type="presOf" srcId="{F689E1B2-B98D-42B6-88BD-D07B6C371A16}" destId="{90F0E591-2579-41CF-988B-D26BCB83AB3E}" srcOrd="0" destOrd="0" presId="urn:microsoft.com/office/officeart/2008/layout/AlternatingHexagons"/>
    <dgm:cxn modelId="{53427334-EC18-4F46-80EB-2EB877B3C1A1}" type="presOf" srcId="{3C200DD6-DD9D-4F4D-B595-41D97F537C37}" destId="{7475D2A5-176D-4376-870B-2380630A66DE}" srcOrd="0" destOrd="0" presId="urn:microsoft.com/office/officeart/2008/layout/AlternatingHexagons"/>
    <dgm:cxn modelId="{C611C705-5A39-4B04-8280-E860B926B753}" type="presOf" srcId="{8D9A4A22-79A5-4949-9EE1-B359A730C4A3}" destId="{EE5B1EFC-4208-4745-8F39-ADAA65AC26FF}" srcOrd="0" destOrd="0" presId="urn:microsoft.com/office/officeart/2008/layout/AlternatingHexagons"/>
    <dgm:cxn modelId="{F1AB752F-FF74-4725-9A7C-14C82809E9B8}" type="presOf" srcId="{0714C3DD-DB15-45A9-BE05-15C7F47F4594}" destId="{E7849D52-922C-463D-BEC4-D16CD0DDE6E4}" srcOrd="0" destOrd="0" presId="urn:microsoft.com/office/officeart/2008/layout/AlternatingHexagons"/>
    <dgm:cxn modelId="{57B006FB-1A6F-4093-8D7E-C4589C817A9A}" type="presOf" srcId="{6AFCB464-2B1F-48C9-93D7-967BE24C5CB6}" destId="{55D9C557-36AF-49F0-A7BF-0D2BAEFEE2C9}" srcOrd="0" destOrd="0" presId="urn:microsoft.com/office/officeart/2008/layout/AlternatingHexagons"/>
    <dgm:cxn modelId="{8E52B476-14ED-401D-ADAD-E275F1344836}" type="presParOf" srcId="{E7849D52-922C-463D-BEC4-D16CD0DDE6E4}" destId="{1D68264F-19B1-4748-8343-72175E3123AD}" srcOrd="0" destOrd="0" presId="urn:microsoft.com/office/officeart/2008/layout/AlternatingHexagons"/>
    <dgm:cxn modelId="{00C459B3-C255-426C-8AE1-160A7DA86DEE}" type="presParOf" srcId="{1D68264F-19B1-4748-8343-72175E3123AD}" destId="{EE5B1EFC-4208-4745-8F39-ADAA65AC26FF}" srcOrd="0" destOrd="0" presId="urn:microsoft.com/office/officeart/2008/layout/AlternatingHexagons"/>
    <dgm:cxn modelId="{D53167ED-7FA9-44F5-8523-3A4C713F92A8}" type="presParOf" srcId="{1D68264F-19B1-4748-8343-72175E3123AD}" destId="{AB034D1B-1532-458B-88D8-08B69301CA57}" srcOrd="1" destOrd="0" presId="urn:microsoft.com/office/officeart/2008/layout/AlternatingHexagons"/>
    <dgm:cxn modelId="{07652630-D1C7-4FCC-8DC4-A3D7AE41E565}" type="presParOf" srcId="{1D68264F-19B1-4748-8343-72175E3123AD}" destId="{69DCC3B2-ECAA-4ED8-9058-0AB5E5394D54}" srcOrd="2" destOrd="0" presId="urn:microsoft.com/office/officeart/2008/layout/AlternatingHexagons"/>
    <dgm:cxn modelId="{B4647E0A-9E86-4E90-83F9-DD867022F087}" type="presParOf" srcId="{1D68264F-19B1-4748-8343-72175E3123AD}" destId="{DC13528E-23B9-4B05-88A7-BCE29E734124}" srcOrd="3" destOrd="0" presId="urn:microsoft.com/office/officeart/2008/layout/AlternatingHexagons"/>
    <dgm:cxn modelId="{1C9D9A9C-8578-4519-BCF4-5E3D18940433}" type="presParOf" srcId="{1D68264F-19B1-4748-8343-72175E3123AD}" destId="{7475D2A5-176D-4376-870B-2380630A66DE}" srcOrd="4" destOrd="0" presId="urn:microsoft.com/office/officeart/2008/layout/AlternatingHexagons"/>
    <dgm:cxn modelId="{44F5ECC1-0745-43BD-9AED-C84E06B31C36}" type="presParOf" srcId="{E7849D52-922C-463D-BEC4-D16CD0DDE6E4}" destId="{DC226C75-0FDF-4F70-AE98-73DBE3E5191A}" srcOrd="1" destOrd="0" presId="urn:microsoft.com/office/officeart/2008/layout/AlternatingHexagons"/>
    <dgm:cxn modelId="{ED08DAF4-78EE-4240-853D-EBC3A953557A}" type="presParOf" srcId="{E7849D52-922C-463D-BEC4-D16CD0DDE6E4}" destId="{20E7562E-1344-44B0-B3D1-6C949C25F6EA}" srcOrd="2" destOrd="0" presId="urn:microsoft.com/office/officeart/2008/layout/AlternatingHexagons"/>
    <dgm:cxn modelId="{006CD29B-0468-4324-947E-44B36E52C557}" type="presParOf" srcId="{20E7562E-1344-44B0-B3D1-6C949C25F6EA}" destId="{159BCC1F-5B86-4706-8FDF-46C7BAD7E21D}" srcOrd="0" destOrd="0" presId="urn:microsoft.com/office/officeart/2008/layout/AlternatingHexagons"/>
    <dgm:cxn modelId="{4000A7E1-3807-4CA4-B22B-3BCB4F8E5B5D}" type="presParOf" srcId="{20E7562E-1344-44B0-B3D1-6C949C25F6EA}" destId="{150B1F75-1AFC-4A0C-8D93-D72C20A2475F}" srcOrd="1" destOrd="0" presId="urn:microsoft.com/office/officeart/2008/layout/AlternatingHexagons"/>
    <dgm:cxn modelId="{864F02A4-D5AA-476B-A486-034D2B3C5FD2}" type="presParOf" srcId="{20E7562E-1344-44B0-B3D1-6C949C25F6EA}" destId="{83914B8C-38C2-4E14-B549-E4BD9D14B9DF}" srcOrd="2" destOrd="0" presId="urn:microsoft.com/office/officeart/2008/layout/AlternatingHexagons"/>
    <dgm:cxn modelId="{65E6EEFB-0DFF-4AA1-9199-3E09B42AD9CA}" type="presParOf" srcId="{20E7562E-1344-44B0-B3D1-6C949C25F6EA}" destId="{D585AD56-0AC5-43DB-A25C-D84A2F3824B3}" srcOrd="3" destOrd="0" presId="urn:microsoft.com/office/officeart/2008/layout/AlternatingHexagons"/>
    <dgm:cxn modelId="{DB8C5F23-AFBD-4973-8D72-0D76A51A68CC}" type="presParOf" srcId="{20E7562E-1344-44B0-B3D1-6C949C25F6EA}" destId="{55D9C557-36AF-49F0-A7BF-0D2BAEFEE2C9}" srcOrd="4" destOrd="0" presId="urn:microsoft.com/office/officeart/2008/layout/AlternatingHexagons"/>
    <dgm:cxn modelId="{7284C06D-2DA5-4655-AC36-9287C90409F8}" type="presParOf" srcId="{E7849D52-922C-463D-BEC4-D16CD0DDE6E4}" destId="{B958AAE9-CC6F-40FD-B204-8AC2E5F118AD}" srcOrd="3" destOrd="0" presId="urn:microsoft.com/office/officeart/2008/layout/AlternatingHexagons"/>
    <dgm:cxn modelId="{9A723CCA-911D-412B-BBE4-031FCADD320D}" type="presParOf" srcId="{E7849D52-922C-463D-BEC4-D16CD0DDE6E4}" destId="{C5D5921D-E8B1-4718-97C2-B8AC111CDBA6}" srcOrd="4" destOrd="0" presId="urn:microsoft.com/office/officeart/2008/layout/AlternatingHexagons"/>
    <dgm:cxn modelId="{BBE5E4BE-E694-44A3-8512-FF78B2C8E908}" type="presParOf" srcId="{C5D5921D-E8B1-4718-97C2-B8AC111CDBA6}" destId="{90F0E591-2579-41CF-988B-D26BCB83AB3E}" srcOrd="0" destOrd="0" presId="urn:microsoft.com/office/officeart/2008/layout/AlternatingHexagons"/>
    <dgm:cxn modelId="{1A4BA9DE-856F-427B-BDF2-DB8BA706C852}" type="presParOf" srcId="{C5D5921D-E8B1-4718-97C2-B8AC111CDBA6}" destId="{CA5A773B-237F-4436-A2AF-B8A84F08DEF9}" srcOrd="1" destOrd="0" presId="urn:microsoft.com/office/officeart/2008/layout/AlternatingHexagons"/>
    <dgm:cxn modelId="{B2C97E50-E3C8-4BA0-932A-2428E4EDDDCE}" type="presParOf" srcId="{C5D5921D-E8B1-4718-97C2-B8AC111CDBA6}" destId="{08C66CC2-DC85-45BE-96DB-1DDBDBE5A6A5}" srcOrd="2" destOrd="0" presId="urn:microsoft.com/office/officeart/2008/layout/AlternatingHexagons"/>
    <dgm:cxn modelId="{376CC00A-7363-41E4-AFA1-7E6C17904623}" type="presParOf" srcId="{C5D5921D-E8B1-4718-97C2-B8AC111CDBA6}" destId="{D34A1BB5-12D4-48B1-8364-FDC23A9C0E67}" srcOrd="3" destOrd="0" presId="urn:microsoft.com/office/officeart/2008/layout/AlternatingHexagons"/>
    <dgm:cxn modelId="{D3E44B02-8F9D-4481-B899-46D805A3F848}" type="presParOf" srcId="{C5D5921D-E8B1-4718-97C2-B8AC111CDBA6}" destId="{1F78DF00-74E0-4F6E-9762-BA28CAB1AF7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14C3DD-DB15-45A9-BE05-15C7F47F4594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8D9A4A22-79A5-4949-9EE1-B359A730C4A3}">
      <dgm:prSet phldrT="[Texto]" custT="1"/>
      <dgm:spPr/>
      <dgm:t>
        <a:bodyPr/>
        <a:lstStyle/>
        <a:p>
          <a:r>
            <a:rPr lang="pt-PT" sz="1100" dirty="0"/>
            <a:t>Profissionais, Técnicos e Auxiliares de Saúde. Cuidador geriátrico remoto. Técnico de Telemedicina.</a:t>
          </a:r>
        </a:p>
      </dgm:t>
    </dgm:pt>
    <dgm:pt modelId="{3C24093A-4F13-4EF4-B5DE-39C87D67C9CD}" type="parTrans" cxnId="{24FA941C-42F3-4DE3-99FE-5F9E81197734}">
      <dgm:prSet/>
      <dgm:spPr/>
      <dgm:t>
        <a:bodyPr/>
        <a:lstStyle/>
        <a:p>
          <a:endParaRPr lang="pt-PT" sz="1100"/>
        </a:p>
      </dgm:t>
    </dgm:pt>
    <dgm:pt modelId="{3C200DD6-DD9D-4F4D-B595-41D97F537C37}" type="sibTrans" cxnId="{24FA941C-42F3-4DE3-99FE-5F9E81197734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1100" dirty="0"/>
            <a:t>Profissionais STEM (Ciência, Tecnologia, Engenharia e Matemática.</a:t>
          </a:r>
        </a:p>
        <a:p>
          <a:pPr marL="0" lvl="0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100" dirty="0"/>
        </a:p>
      </dgm:t>
    </dgm:pt>
    <dgm:pt modelId="{5368AAF6-293B-4FE9-A299-8CA0D9406AF3}">
      <dgm:prSet phldrT="[Texto]" custT="1"/>
      <dgm:spPr/>
      <dgm:t>
        <a:bodyPr/>
        <a:lstStyle/>
        <a:p>
          <a:endParaRPr lang="pt-PT" sz="1100" dirty="0"/>
        </a:p>
        <a:p>
          <a:r>
            <a:rPr lang="pt-PT" sz="1100" dirty="0"/>
            <a:t>Analistas (IOT –Internet; </a:t>
          </a:r>
          <a:r>
            <a:rPr lang="pt-PT" sz="1100" i="1" dirty="0" err="1"/>
            <a:t>Big</a:t>
          </a:r>
          <a:r>
            <a:rPr lang="pt-PT" sz="1100" i="1" dirty="0"/>
            <a:t> Data; </a:t>
          </a:r>
          <a:r>
            <a:rPr lang="pt-PT" sz="1100" i="1" dirty="0" err="1"/>
            <a:t>Ethical</a:t>
          </a:r>
          <a:r>
            <a:rPr lang="pt-PT" sz="1100" i="1" dirty="0"/>
            <a:t> </a:t>
          </a:r>
          <a:r>
            <a:rPr lang="pt-PT" sz="1100" i="1" dirty="0" err="1"/>
            <a:t>Sourcing</a:t>
          </a:r>
          <a:r>
            <a:rPr lang="pt-PT" sz="1100" i="1" dirty="0"/>
            <a:t> </a:t>
          </a:r>
          <a:r>
            <a:rPr lang="pt-PT" sz="1100" dirty="0"/>
            <a:t>e peritagem digital). E Gestores de realidade aumentada.</a:t>
          </a:r>
        </a:p>
      </dgm:t>
    </dgm:pt>
    <dgm:pt modelId="{5B8ED3BF-60D5-4A4E-8D37-58A5664B169C}" type="parTrans" cxnId="{BBC34E9D-D0DD-48AE-B460-B4FC0C89771C}">
      <dgm:prSet/>
      <dgm:spPr/>
      <dgm:t>
        <a:bodyPr/>
        <a:lstStyle/>
        <a:p>
          <a:endParaRPr lang="pt-PT" sz="1100"/>
        </a:p>
      </dgm:t>
    </dgm:pt>
    <dgm:pt modelId="{6AFCB464-2B1F-48C9-93D7-967BE24C5CB6}" type="sibTrans" cxnId="{BBC34E9D-D0DD-48AE-B460-B4FC0C89771C}">
      <dgm:prSet custT="1"/>
      <dgm:spPr/>
      <dgm:t>
        <a:bodyPr/>
        <a:lstStyle/>
        <a:p>
          <a:r>
            <a:rPr lang="pt-PT" sz="1100" dirty="0"/>
            <a:t>Gestor de talentos. Artes e outras atividades criativas.</a:t>
          </a:r>
        </a:p>
      </dgm:t>
    </dgm:pt>
    <dgm:pt modelId="{F689E1B2-B98D-42B6-88BD-D07B6C371A16}">
      <dgm:prSet phldrT="[Texto]" custT="1"/>
      <dgm:spPr/>
      <dgm:t>
        <a:bodyPr/>
        <a:lstStyle/>
        <a:p>
          <a:r>
            <a:rPr lang="pt-PT" sz="1100" dirty="0"/>
            <a:t>Serviços de transporte e de logística. Gestor  de tráfico de drones.</a:t>
          </a:r>
        </a:p>
      </dgm:t>
    </dgm:pt>
    <dgm:pt modelId="{C7C2AA8B-3A2F-4285-92C9-0619E073911F}" type="parTrans" cxnId="{0D8E8418-7EB6-4BA9-BA56-795918358505}">
      <dgm:prSet/>
      <dgm:spPr/>
      <dgm:t>
        <a:bodyPr/>
        <a:lstStyle/>
        <a:p>
          <a:endParaRPr lang="pt-PT" sz="1100"/>
        </a:p>
      </dgm:t>
    </dgm:pt>
    <dgm:pt modelId="{00DC3675-151E-475E-964A-A35E6DE76030}" type="sibTrans" cxnId="{0D8E8418-7EB6-4BA9-BA56-795918358505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1100" dirty="0"/>
            <a:t>Economia Circular, sustentabilidade e eficiência energética. Gestão responsável e socialmente inclusiva.</a:t>
          </a:r>
        </a:p>
      </dgm:t>
    </dgm:pt>
    <dgm:pt modelId="{E7849D52-922C-463D-BEC4-D16CD0DDE6E4}" type="pres">
      <dgm:prSet presAssocID="{0714C3DD-DB15-45A9-BE05-15C7F47F459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PT"/>
        </a:p>
      </dgm:t>
    </dgm:pt>
    <dgm:pt modelId="{1D68264F-19B1-4748-8343-72175E3123AD}" type="pres">
      <dgm:prSet presAssocID="{8D9A4A22-79A5-4949-9EE1-B359A730C4A3}" presName="composite" presStyleCnt="0"/>
      <dgm:spPr/>
    </dgm:pt>
    <dgm:pt modelId="{EE5B1EFC-4208-4745-8F39-ADAA65AC26FF}" type="pres">
      <dgm:prSet presAssocID="{8D9A4A22-79A5-4949-9EE1-B359A730C4A3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B034D1B-1532-458B-88D8-08B69301CA57}" type="pres">
      <dgm:prSet presAssocID="{8D9A4A22-79A5-4949-9EE1-B359A730C4A3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9DCC3B2-ECAA-4ED8-9058-0AB5E5394D54}" type="pres">
      <dgm:prSet presAssocID="{8D9A4A22-79A5-4949-9EE1-B359A730C4A3}" presName="BalanceSpacing" presStyleCnt="0"/>
      <dgm:spPr/>
    </dgm:pt>
    <dgm:pt modelId="{DC13528E-23B9-4B05-88A7-BCE29E734124}" type="pres">
      <dgm:prSet presAssocID="{8D9A4A22-79A5-4949-9EE1-B359A730C4A3}" presName="BalanceSpacing1" presStyleCnt="0"/>
      <dgm:spPr/>
    </dgm:pt>
    <dgm:pt modelId="{7475D2A5-176D-4376-870B-2380630A66DE}" type="pres">
      <dgm:prSet presAssocID="{3C200DD6-DD9D-4F4D-B595-41D97F537C37}" presName="Accent1Text" presStyleLbl="node1" presStyleIdx="1" presStyleCnt="6"/>
      <dgm:spPr/>
      <dgm:t>
        <a:bodyPr/>
        <a:lstStyle/>
        <a:p>
          <a:endParaRPr lang="pt-PT"/>
        </a:p>
      </dgm:t>
    </dgm:pt>
    <dgm:pt modelId="{DC226C75-0FDF-4F70-AE98-73DBE3E5191A}" type="pres">
      <dgm:prSet presAssocID="{3C200DD6-DD9D-4F4D-B595-41D97F537C37}" presName="spaceBetweenRectangles" presStyleCnt="0"/>
      <dgm:spPr/>
    </dgm:pt>
    <dgm:pt modelId="{20E7562E-1344-44B0-B3D1-6C949C25F6EA}" type="pres">
      <dgm:prSet presAssocID="{5368AAF6-293B-4FE9-A299-8CA0D9406AF3}" presName="composite" presStyleCnt="0"/>
      <dgm:spPr/>
    </dgm:pt>
    <dgm:pt modelId="{159BCC1F-5B86-4706-8FDF-46C7BAD7E21D}" type="pres">
      <dgm:prSet presAssocID="{5368AAF6-293B-4FE9-A299-8CA0D9406AF3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50B1F75-1AFC-4A0C-8D93-D72C20A2475F}" type="pres">
      <dgm:prSet presAssocID="{5368AAF6-293B-4FE9-A299-8CA0D9406AF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3914B8C-38C2-4E14-B549-E4BD9D14B9DF}" type="pres">
      <dgm:prSet presAssocID="{5368AAF6-293B-4FE9-A299-8CA0D9406AF3}" presName="BalanceSpacing" presStyleCnt="0"/>
      <dgm:spPr/>
    </dgm:pt>
    <dgm:pt modelId="{D585AD56-0AC5-43DB-A25C-D84A2F3824B3}" type="pres">
      <dgm:prSet presAssocID="{5368AAF6-293B-4FE9-A299-8CA0D9406AF3}" presName="BalanceSpacing1" presStyleCnt="0"/>
      <dgm:spPr/>
    </dgm:pt>
    <dgm:pt modelId="{55D9C557-36AF-49F0-A7BF-0D2BAEFEE2C9}" type="pres">
      <dgm:prSet presAssocID="{6AFCB464-2B1F-48C9-93D7-967BE24C5CB6}" presName="Accent1Text" presStyleLbl="node1" presStyleIdx="3" presStyleCnt="6"/>
      <dgm:spPr/>
      <dgm:t>
        <a:bodyPr/>
        <a:lstStyle/>
        <a:p>
          <a:endParaRPr lang="pt-PT"/>
        </a:p>
      </dgm:t>
    </dgm:pt>
    <dgm:pt modelId="{B958AAE9-CC6F-40FD-B204-8AC2E5F118AD}" type="pres">
      <dgm:prSet presAssocID="{6AFCB464-2B1F-48C9-93D7-967BE24C5CB6}" presName="spaceBetweenRectangles" presStyleCnt="0"/>
      <dgm:spPr/>
    </dgm:pt>
    <dgm:pt modelId="{C5D5921D-E8B1-4718-97C2-B8AC111CDBA6}" type="pres">
      <dgm:prSet presAssocID="{F689E1B2-B98D-42B6-88BD-D07B6C371A16}" presName="composite" presStyleCnt="0"/>
      <dgm:spPr/>
    </dgm:pt>
    <dgm:pt modelId="{90F0E591-2579-41CF-988B-D26BCB83AB3E}" type="pres">
      <dgm:prSet presAssocID="{F689E1B2-B98D-42B6-88BD-D07B6C371A16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A5A773B-237F-4436-A2AF-B8A84F08DEF9}" type="pres">
      <dgm:prSet presAssocID="{F689E1B2-B98D-42B6-88BD-D07B6C371A16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08C66CC2-DC85-45BE-96DB-1DDBDBE5A6A5}" type="pres">
      <dgm:prSet presAssocID="{F689E1B2-B98D-42B6-88BD-D07B6C371A16}" presName="BalanceSpacing" presStyleCnt="0"/>
      <dgm:spPr/>
    </dgm:pt>
    <dgm:pt modelId="{D34A1BB5-12D4-48B1-8364-FDC23A9C0E67}" type="pres">
      <dgm:prSet presAssocID="{F689E1B2-B98D-42B6-88BD-D07B6C371A16}" presName="BalanceSpacing1" presStyleCnt="0"/>
      <dgm:spPr/>
    </dgm:pt>
    <dgm:pt modelId="{1F78DF00-74E0-4F6E-9762-BA28CAB1AF7B}" type="pres">
      <dgm:prSet presAssocID="{00DC3675-151E-475E-964A-A35E6DE76030}" presName="Accent1Text" presStyleLbl="node1" presStyleIdx="5" presStyleCnt="6"/>
      <dgm:spPr/>
      <dgm:t>
        <a:bodyPr/>
        <a:lstStyle/>
        <a:p>
          <a:endParaRPr lang="pt-PT"/>
        </a:p>
      </dgm:t>
    </dgm:pt>
  </dgm:ptLst>
  <dgm:cxnLst>
    <dgm:cxn modelId="{72DD7F73-6F68-421C-A4BE-4B01B7B41F76}" type="presOf" srcId="{5368AAF6-293B-4FE9-A299-8CA0D9406AF3}" destId="{159BCC1F-5B86-4706-8FDF-46C7BAD7E21D}" srcOrd="0" destOrd="0" presId="urn:microsoft.com/office/officeart/2008/layout/AlternatingHexagons"/>
    <dgm:cxn modelId="{0D8E8418-7EB6-4BA9-BA56-795918358505}" srcId="{0714C3DD-DB15-45A9-BE05-15C7F47F4594}" destId="{F689E1B2-B98D-42B6-88BD-D07B6C371A16}" srcOrd="2" destOrd="0" parTransId="{C7C2AA8B-3A2F-4285-92C9-0619E073911F}" sibTransId="{00DC3675-151E-475E-964A-A35E6DE76030}"/>
    <dgm:cxn modelId="{1B52390B-10D1-4040-A8CB-789331153933}" type="presOf" srcId="{00DC3675-151E-475E-964A-A35E6DE76030}" destId="{1F78DF00-74E0-4F6E-9762-BA28CAB1AF7B}" srcOrd="0" destOrd="0" presId="urn:microsoft.com/office/officeart/2008/layout/AlternatingHexagons"/>
    <dgm:cxn modelId="{24FA941C-42F3-4DE3-99FE-5F9E81197734}" srcId="{0714C3DD-DB15-45A9-BE05-15C7F47F4594}" destId="{8D9A4A22-79A5-4949-9EE1-B359A730C4A3}" srcOrd="0" destOrd="0" parTransId="{3C24093A-4F13-4EF4-B5DE-39C87D67C9CD}" sibTransId="{3C200DD6-DD9D-4F4D-B595-41D97F537C37}"/>
    <dgm:cxn modelId="{BBC34E9D-D0DD-48AE-B460-B4FC0C89771C}" srcId="{0714C3DD-DB15-45A9-BE05-15C7F47F4594}" destId="{5368AAF6-293B-4FE9-A299-8CA0D9406AF3}" srcOrd="1" destOrd="0" parTransId="{5B8ED3BF-60D5-4A4E-8D37-58A5664B169C}" sibTransId="{6AFCB464-2B1F-48C9-93D7-967BE24C5CB6}"/>
    <dgm:cxn modelId="{17771B7B-E346-4919-A534-D37751E83EE7}" type="presOf" srcId="{F689E1B2-B98D-42B6-88BD-D07B6C371A16}" destId="{90F0E591-2579-41CF-988B-D26BCB83AB3E}" srcOrd="0" destOrd="0" presId="urn:microsoft.com/office/officeart/2008/layout/AlternatingHexagons"/>
    <dgm:cxn modelId="{53427334-EC18-4F46-80EB-2EB877B3C1A1}" type="presOf" srcId="{3C200DD6-DD9D-4F4D-B595-41D97F537C37}" destId="{7475D2A5-176D-4376-870B-2380630A66DE}" srcOrd="0" destOrd="0" presId="urn:microsoft.com/office/officeart/2008/layout/AlternatingHexagons"/>
    <dgm:cxn modelId="{C611C705-5A39-4B04-8280-E860B926B753}" type="presOf" srcId="{8D9A4A22-79A5-4949-9EE1-B359A730C4A3}" destId="{EE5B1EFC-4208-4745-8F39-ADAA65AC26FF}" srcOrd="0" destOrd="0" presId="urn:microsoft.com/office/officeart/2008/layout/AlternatingHexagons"/>
    <dgm:cxn modelId="{F1AB752F-FF74-4725-9A7C-14C82809E9B8}" type="presOf" srcId="{0714C3DD-DB15-45A9-BE05-15C7F47F4594}" destId="{E7849D52-922C-463D-BEC4-D16CD0DDE6E4}" srcOrd="0" destOrd="0" presId="urn:microsoft.com/office/officeart/2008/layout/AlternatingHexagons"/>
    <dgm:cxn modelId="{57B006FB-1A6F-4093-8D7E-C4589C817A9A}" type="presOf" srcId="{6AFCB464-2B1F-48C9-93D7-967BE24C5CB6}" destId="{55D9C557-36AF-49F0-A7BF-0D2BAEFEE2C9}" srcOrd="0" destOrd="0" presId="urn:microsoft.com/office/officeart/2008/layout/AlternatingHexagons"/>
    <dgm:cxn modelId="{8E52B476-14ED-401D-ADAD-E275F1344836}" type="presParOf" srcId="{E7849D52-922C-463D-BEC4-D16CD0DDE6E4}" destId="{1D68264F-19B1-4748-8343-72175E3123AD}" srcOrd="0" destOrd="0" presId="urn:microsoft.com/office/officeart/2008/layout/AlternatingHexagons"/>
    <dgm:cxn modelId="{00C459B3-C255-426C-8AE1-160A7DA86DEE}" type="presParOf" srcId="{1D68264F-19B1-4748-8343-72175E3123AD}" destId="{EE5B1EFC-4208-4745-8F39-ADAA65AC26FF}" srcOrd="0" destOrd="0" presId="urn:microsoft.com/office/officeart/2008/layout/AlternatingHexagons"/>
    <dgm:cxn modelId="{D53167ED-7FA9-44F5-8523-3A4C713F92A8}" type="presParOf" srcId="{1D68264F-19B1-4748-8343-72175E3123AD}" destId="{AB034D1B-1532-458B-88D8-08B69301CA57}" srcOrd="1" destOrd="0" presId="urn:microsoft.com/office/officeart/2008/layout/AlternatingHexagons"/>
    <dgm:cxn modelId="{07652630-D1C7-4FCC-8DC4-A3D7AE41E565}" type="presParOf" srcId="{1D68264F-19B1-4748-8343-72175E3123AD}" destId="{69DCC3B2-ECAA-4ED8-9058-0AB5E5394D54}" srcOrd="2" destOrd="0" presId="urn:microsoft.com/office/officeart/2008/layout/AlternatingHexagons"/>
    <dgm:cxn modelId="{B4647E0A-9E86-4E90-83F9-DD867022F087}" type="presParOf" srcId="{1D68264F-19B1-4748-8343-72175E3123AD}" destId="{DC13528E-23B9-4B05-88A7-BCE29E734124}" srcOrd="3" destOrd="0" presId="urn:microsoft.com/office/officeart/2008/layout/AlternatingHexagons"/>
    <dgm:cxn modelId="{1C9D9A9C-8578-4519-BCF4-5E3D18940433}" type="presParOf" srcId="{1D68264F-19B1-4748-8343-72175E3123AD}" destId="{7475D2A5-176D-4376-870B-2380630A66DE}" srcOrd="4" destOrd="0" presId="urn:microsoft.com/office/officeart/2008/layout/AlternatingHexagons"/>
    <dgm:cxn modelId="{44F5ECC1-0745-43BD-9AED-C84E06B31C36}" type="presParOf" srcId="{E7849D52-922C-463D-BEC4-D16CD0DDE6E4}" destId="{DC226C75-0FDF-4F70-AE98-73DBE3E5191A}" srcOrd="1" destOrd="0" presId="urn:microsoft.com/office/officeart/2008/layout/AlternatingHexagons"/>
    <dgm:cxn modelId="{ED08DAF4-78EE-4240-853D-EBC3A953557A}" type="presParOf" srcId="{E7849D52-922C-463D-BEC4-D16CD0DDE6E4}" destId="{20E7562E-1344-44B0-B3D1-6C949C25F6EA}" srcOrd="2" destOrd="0" presId="urn:microsoft.com/office/officeart/2008/layout/AlternatingHexagons"/>
    <dgm:cxn modelId="{006CD29B-0468-4324-947E-44B36E52C557}" type="presParOf" srcId="{20E7562E-1344-44B0-B3D1-6C949C25F6EA}" destId="{159BCC1F-5B86-4706-8FDF-46C7BAD7E21D}" srcOrd="0" destOrd="0" presId="urn:microsoft.com/office/officeart/2008/layout/AlternatingHexagons"/>
    <dgm:cxn modelId="{4000A7E1-3807-4CA4-B22B-3BCB4F8E5B5D}" type="presParOf" srcId="{20E7562E-1344-44B0-B3D1-6C949C25F6EA}" destId="{150B1F75-1AFC-4A0C-8D93-D72C20A2475F}" srcOrd="1" destOrd="0" presId="urn:microsoft.com/office/officeart/2008/layout/AlternatingHexagons"/>
    <dgm:cxn modelId="{864F02A4-D5AA-476B-A486-034D2B3C5FD2}" type="presParOf" srcId="{20E7562E-1344-44B0-B3D1-6C949C25F6EA}" destId="{83914B8C-38C2-4E14-B549-E4BD9D14B9DF}" srcOrd="2" destOrd="0" presId="urn:microsoft.com/office/officeart/2008/layout/AlternatingHexagons"/>
    <dgm:cxn modelId="{65E6EEFB-0DFF-4AA1-9199-3E09B42AD9CA}" type="presParOf" srcId="{20E7562E-1344-44B0-B3D1-6C949C25F6EA}" destId="{D585AD56-0AC5-43DB-A25C-D84A2F3824B3}" srcOrd="3" destOrd="0" presId="urn:microsoft.com/office/officeart/2008/layout/AlternatingHexagons"/>
    <dgm:cxn modelId="{DB8C5F23-AFBD-4973-8D72-0D76A51A68CC}" type="presParOf" srcId="{20E7562E-1344-44B0-B3D1-6C949C25F6EA}" destId="{55D9C557-36AF-49F0-A7BF-0D2BAEFEE2C9}" srcOrd="4" destOrd="0" presId="urn:microsoft.com/office/officeart/2008/layout/AlternatingHexagons"/>
    <dgm:cxn modelId="{7284C06D-2DA5-4655-AC36-9287C90409F8}" type="presParOf" srcId="{E7849D52-922C-463D-BEC4-D16CD0DDE6E4}" destId="{B958AAE9-CC6F-40FD-B204-8AC2E5F118AD}" srcOrd="3" destOrd="0" presId="urn:microsoft.com/office/officeart/2008/layout/AlternatingHexagons"/>
    <dgm:cxn modelId="{9A723CCA-911D-412B-BBE4-031FCADD320D}" type="presParOf" srcId="{E7849D52-922C-463D-BEC4-D16CD0DDE6E4}" destId="{C5D5921D-E8B1-4718-97C2-B8AC111CDBA6}" srcOrd="4" destOrd="0" presId="urn:microsoft.com/office/officeart/2008/layout/AlternatingHexagons"/>
    <dgm:cxn modelId="{BBE5E4BE-E694-44A3-8512-FF78B2C8E908}" type="presParOf" srcId="{C5D5921D-E8B1-4718-97C2-B8AC111CDBA6}" destId="{90F0E591-2579-41CF-988B-D26BCB83AB3E}" srcOrd="0" destOrd="0" presId="urn:microsoft.com/office/officeart/2008/layout/AlternatingHexagons"/>
    <dgm:cxn modelId="{1A4BA9DE-856F-427B-BDF2-DB8BA706C852}" type="presParOf" srcId="{C5D5921D-E8B1-4718-97C2-B8AC111CDBA6}" destId="{CA5A773B-237F-4436-A2AF-B8A84F08DEF9}" srcOrd="1" destOrd="0" presId="urn:microsoft.com/office/officeart/2008/layout/AlternatingHexagons"/>
    <dgm:cxn modelId="{B2C97E50-E3C8-4BA0-932A-2428E4EDDDCE}" type="presParOf" srcId="{C5D5921D-E8B1-4718-97C2-B8AC111CDBA6}" destId="{08C66CC2-DC85-45BE-96DB-1DDBDBE5A6A5}" srcOrd="2" destOrd="0" presId="urn:microsoft.com/office/officeart/2008/layout/AlternatingHexagons"/>
    <dgm:cxn modelId="{376CC00A-7363-41E4-AFA1-7E6C17904623}" type="presParOf" srcId="{C5D5921D-E8B1-4718-97C2-B8AC111CDBA6}" destId="{D34A1BB5-12D4-48B1-8364-FDC23A9C0E67}" srcOrd="3" destOrd="0" presId="urn:microsoft.com/office/officeart/2008/layout/AlternatingHexagons"/>
    <dgm:cxn modelId="{D3E44B02-8F9D-4481-B899-46D805A3F848}" type="presParOf" srcId="{C5D5921D-E8B1-4718-97C2-B8AC111CDBA6}" destId="{1F78DF00-74E0-4F6E-9762-BA28CAB1AF7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FFED6D-3F45-4489-A2EE-512A62823D0B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46B665EE-9E0D-438C-869F-A9568C4131AE}">
      <dgm:prSet phldrT="[Texto]"/>
      <dgm:spPr/>
      <dgm:t>
        <a:bodyPr/>
        <a:lstStyle/>
        <a:p>
          <a:r>
            <a:rPr lang="pt-PT" dirty="0"/>
            <a:t>Trabalho Presencial</a:t>
          </a:r>
        </a:p>
      </dgm:t>
    </dgm:pt>
    <dgm:pt modelId="{705450FA-C409-487A-9178-59279EA9AC5B}" type="parTrans" cxnId="{77F63D3E-A96D-42D8-B964-29924FA397AA}">
      <dgm:prSet/>
      <dgm:spPr/>
      <dgm:t>
        <a:bodyPr/>
        <a:lstStyle/>
        <a:p>
          <a:endParaRPr lang="pt-PT"/>
        </a:p>
      </dgm:t>
    </dgm:pt>
    <dgm:pt modelId="{965CB90E-35DF-4A51-BDBC-5B6E97972C38}" type="sibTrans" cxnId="{77F63D3E-A96D-42D8-B964-29924FA397AA}">
      <dgm:prSet/>
      <dgm:spPr/>
      <dgm:t>
        <a:bodyPr/>
        <a:lstStyle/>
        <a:p>
          <a:endParaRPr lang="pt-PT"/>
        </a:p>
      </dgm:t>
    </dgm:pt>
    <dgm:pt modelId="{9FB2C41A-EC4E-46C7-857B-825E1AE998C4}">
      <dgm:prSet phldrT="[Texto]"/>
      <dgm:spPr/>
      <dgm:t>
        <a:bodyPr/>
        <a:lstStyle/>
        <a:p>
          <a:r>
            <a:rPr lang="pt-PT" dirty="0"/>
            <a:t>Trabalho Híbrido</a:t>
          </a:r>
        </a:p>
      </dgm:t>
    </dgm:pt>
    <dgm:pt modelId="{40684380-1C94-42CF-9A0A-700654221055}" type="parTrans" cxnId="{9B9D9EEB-B3F3-41CA-8A0C-D11D8B8050A0}">
      <dgm:prSet/>
      <dgm:spPr/>
      <dgm:t>
        <a:bodyPr/>
        <a:lstStyle/>
        <a:p>
          <a:endParaRPr lang="pt-PT"/>
        </a:p>
      </dgm:t>
    </dgm:pt>
    <dgm:pt modelId="{E8A70728-1691-481F-89C5-0040719F617A}" type="sibTrans" cxnId="{9B9D9EEB-B3F3-41CA-8A0C-D11D8B8050A0}">
      <dgm:prSet/>
      <dgm:spPr/>
      <dgm:t>
        <a:bodyPr/>
        <a:lstStyle/>
        <a:p>
          <a:endParaRPr lang="pt-PT"/>
        </a:p>
      </dgm:t>
    </dgm:pt>
    <dgm:pt modelId="{300834D0-2A1F-4622-B6CA-5F84C6513076}">
      <dgm:prSet phldrT="[Texto]"/>
      <dgm:spPr/>
      <dgm:t>
        <a:bodyPr/>
        <a:lstStyle/>
        <a:p>
          <a:r>
            <a:rPr lang="pt-PT" dirty="0"/>
            <a:t>Teletrabalho</a:t>
          </a:r>
        </a:p>
      </dgm:t>
    </dgm:pt>
    <dgm:pt modelId="{0EA2ECC3-51D0-4126-A2FC-E2C8ADCA5A24}" type="parTrans" cxnId="{2B8DEDFC-C932-42E8-9BE7-CC64624CB3C3}">
      <dgm:prSet/>
      <dgm:spPr/>
      <dgm:t>
        <a:bodyPr/>
        <a:lstStyle/>
        <a:p>
          <a:endParaRPr lang="pt-PT"/>
        </a:p>
      </dgm:t>
    </dgm:pt>
    <dgm:pt modelId="{7F6FAFE6-4FBA-498F-AA2C-51561C6E3CEF}" type="sibTrans" cxnId="{2B8DEDFC-C932-42E8-9BE7-CC64624CB3C3}">
      <dgm:prSet/>
      <dgm:spPr/>
      <dgm:t>
        <a:bodyPr/>
        <a:lstStyle/>
        <a:p>
          <a:endParaRPr lang="pt-PT"/>
        </a:p>
      </dgm:t>
    </dgm:pt>
    <dgm:pt modelId="{E602A78A-441A-4D1E-827C-3C42BB31C7EB}" type="pres">
      <dgm:prSet presAssocID="{9DFFED6D-3F45-4489-A2EE-512A62823D0B}" presName="Name0" presStyleCnt="0">
        <dgm:presLayoutVars>
          <dgm:dir/>
          <dgm:resizeHandles val="exact"/>
        </dgm:presLayoutVars>
      </dgm:prSet>
      <dgm:spPr/>
    </dgm:pt>
    <dgm:pt modelId="{5A7B52E8-A2F1-40E8-8C82-19F8CA667DB1}" type="pres">
      <dgm:prSet presAssocID="{9DFFED6D-3F45-4489-A2EE-512A62823D0B}" presName="fgShape" presStyleLbl="fgShp" presStyleIdx="0" presStyleCnt="1"/>
      <dgm:spPr/>
    </dgm:pt>
    <dgm:pt modelId="{355652AA-AAA8-4B0B-A9B8-D74EE30AD4AD}" type="pres">
      <dgm:prSet presAssocID="{9DFFED6D-3F45-4489-A2EE-512A62823D0B}" presName="linComp" presStyleCnt="0"/>
      <dgm:spPr/>
    </dgm:pt>
    <dgm:pt modelId="{DCECB9E0-18A8-44FB-86E3-48B094DC3C5D}" type="pres">
      <dgm:prSet presAssocID="{46B665EE-9E0D-438C-869F-A9568C4131AE}" presName="compNode" presStyleCnt="0"/>
      <dgm:spPr/>
    </dgm:pt>
    <dgm:pt modelId="{CA855A4A-8C49-44E2-BEC8-3B6152B1D1B6}" type="pres">
      <dgm:prSet presAssocID="{46B665EE-9E0D-438C-869F-A9568C4131AE}" presName="bkgdShape" presStyleLbl="node1" presStyleIdx="0" presStyleCnt="3"/>
      <dgm:spPr/>
      <dgm:t>
        <a:bodyPr/>
        <a:lstStyle/>
        <a:p>
          <a:endParaRPr lang="pt-PT"/>
        </a:p>
      </dgm:t>
    </dgm:pt>
    <dgm:pt modelId="{160F663D-AECF-4942-BBC1-AEA92ED0BFDD}" type="pres">
      <dgm:prSet presAssocID="{46B665EE-9E0D-438C-869F-A9568C4131A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32A087C-FA20-442E-8CCC-C3D20A857FD2}" type="pres">
      <dgm:prSet presAssocID="{46B665EE-9E0D-438C-869F-A9568C4131AE}" presName="invisiNode" presStyleLbl="node1" presStyleIdx="0" presStyleCnt="3"/>
      <dgm:spPr/>
    </dgm:pt>
    <dgm:pt modelId="{23CC724E-D224-405C-810A-5C50ACA80418}" type="pres">
      <dgm:prSet presAssocID="{46B665EE-9E0D-438C-869F-A9568C4131AE}" presName="imagNode" presStyleLbl="fgImgPlace1" presStyleIdx="0" presStyleCnt="3"/>
      <dgm:spPr/>
    </dgm:pt>
    <dgm:pt modelId="{F549A291-3ABC-4306-8AD0-927124D6901E}" type="pres">
      <dgm:prSet presAssocID="{965CB90E-35DF-4A51-BDBC-5B6E97972C38}" presName="sibTrans" presStyleLbl="sibTrans2D1" presStyleIdx="0" presStyleCnt="0"/>
      <dgm:spPr/>
      <dgm:t>
        <a:bodyPr/>
        <a:lstStyle/>
        <a:p>
          <a:endParaRPr lang="pt-PT"/>
        </a:p>
      </dgm:t>
    </dgm:pt>
    <dgm:pt modelId="{E49B8724-43DA-4109-948F-54DAE2CCBF5A}" type="pres">
      <dgm:prSet presAssocID="{9FB2C41A-EC4E-46C7-857B-825E1AE998C4}" presName="compNode" presStyleCnt="0"/>
      <dgm:spPr/>
    </dgm:pt>
    <dgm:pt modelId="{A64CB42B-7D91-4E5E-ACDE-D916B03D871F}" type="pres">
      <dgm:prSet presAssocID="{9FB2C41A-EC4E-46C7-857B-825E1AE998C4}" presName="bkgdShape" presStyleLbl="node1" presStyleIdx="1" presStyleCnt="3"/>
      <dgm:spPr/>
      <dgm:t>
        <a:bodyPr/>
        <a:lstStyle/>
        <a:p>
          <a:endParaRPr lang="pt-PT"/>
        </a:p>
      </dgm:t>
    </dgm:pt>
    <dgm:pt modelId="{13811467-165D-4772-9CC4-10C09E84C4B0}" type="pres">
      <dgm:prSet presAssocID="{9FB2C41A-EC4E-46C7-857B-825E1AE998C4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22371CB-A5A3-4372-81E5-7506764D7520}" type="pres">
      <dgm:prSet presAssocID="{9FB2C41A-EC4E-46C7-857B-825E1AE998C4}" presName="invisiNode" presStyleLbl="node1" presStyleIdx="1" presStyleCnt="3"/>
      <dgm:spPr/>
    </dgm:pt>
    <dgm:pt modelId="{7A5868DB-8167-4BC8-9722-C714C5AD2649}" type="pres">
      <dgm:prSet presAssocID="{9FB2C41A-EC4E-46C7-857B-825E1AE998C4}" presName="imagNode" presStyleLbl="fgImgPlace1" presStyleIdx="1" presStyleCnt="3"/>
      <dgm:spPr/>
    </dgm:pt>
    <dgm:pt modelId="{83DC00E5-7420-4E06-AADC-51C89C88D967}" type="pres">
      <dgm:prSet presAssocID="{E8A70728-1691-481F-89C5-0040719F617A}" presName="sibTrans" presStyleLbl="sibTrans2D1" presStyleIdx="0" presStyleCnt="0"/>
      <dgm:spPr/>
      <dgm:t>
        <a:bodyPr/>
        <a:lstStyle/>
        <a:p>
          <a:endParaRPr lang="pt-PT"/>
        </a:p>
      </dgm:t>
    </dgm:pt>
    <dgm:pt modelId="{42A8802D-866E-4363-801F-B3F820483F0F}" type="pres">
      <dgm:prSet presAssocID="{300834D0-2A1F-4622-B6CA-5F84C6513076}" presName="compNode" presStyleCnt="0"/>
      <dgm:spPr/>
    </dgm:pt>
    <dgm:pt modelId="{1F06938E-90DE-4EA6-82EA-F03A206AE6A1}" type="pres">
      <dgm:prSet presAssocID="{300834D0-2A1F-4622-B6CA-5F84C6513076}" presName="bkgdShape" presStyleLbl="node1" presStyleIdx="2" presStyleCnt="3"/>
      <dgm:spPr/>
      <dgm:t>
        <a:bodyPr/>
        <a:lstStyle/>
        <a:p>
          <a:endParaRPr lang="pt-PT"/>
        </a:p>
      </dgm:t>
    </dgm:pt>
    <dgm:pt modelId="{329A4AF0-4BF4-43B9-B65E-7B8C80596A47}" type="pres">
      <dgm:prSet presAssocID="{300834D0-2A1F-4622-B6CA-5F84C6513076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0F1D4DC-6C10-4D5F-A2EC-338A11488763}" type="pres">
      <dgm:prSet presAssocID="{300834D0-2A1F-4622-B6CA-5F84C6513076}" presName="invisiNode" presStyleLbl="node1" presStyleIdx="2" presStyleCnt="3"/>
      <dgm:spPr/>
    </dgm:pt>
    <dgm:pt modelId="{66BDD0DA-A404-4CBA-9B33-E7C2AF65A167}" type="pres">
      <dgm:prSet presAssocID="{300834D0-2A1F-4622-B6CA-5F84C6513076}" presName="imagNode" presStyleLbl="fgImgPlace1" presStyleIdx="2" presStyleCnt="3"/>
      <dgm:spPr/>
    </dgm:pt>
  </dgm:ptLst>
  <dgm:cxnLst>
    <dgm:cxn modelId="{E2A6BBE6-1F83-44E0-B4BE-5A0B0D4521E5}" type="presOf" srcId="{300834D0-2A1F-4622-B6CA-5F84C6513076}" destId="{329A4AF0-4BF4-43B9-B65E-7B8C80596A47}" srcOrd="1" destOrd="0" presId="urn:microsoft.com/office/officeart/2005/8/layout/hList7"/>
    <dgm:cxn modelId="{10AE763F-DEC7-4A16-8530-E676D7A5598A}" type="presOf" srcId="{300834D0-2A1F-4622-B6CA-5F84C6513076}" destId="{1F06938E-90DE-4EA6-82EA-F03A206AE6A1}" srcOrd="0" destOrd="0" presId="urn:microsoft.com/office/officeart/2005/8/layout/hList7"/>
    <dgm:cxn modelId="{BC9197F6-116E-46CB-BB1C-F6650B45CA59}" type="presOf" srcId="{46B665EE-9E0D-438C-869F-A9568C4131AE}" destId="{CA855A4A-8C49-44E2-BEC8-3B6152B1D1B6}" srcOrd="0" destOrd="0" presId="urn:microsoft.com/office/officeart/2005/8/layout/hList7"/>
    <dgm:cxn modelId="{77F63D3E-A96D-42D8-B964-29924FA397AA}" srcId="{9DFFED6D-3F45-4489-A2EE-512A62823D0B}" destId="{46B665EE-9E0D-438C-869F-A9568C4131AE}" srcOrd="0" destOrd="0" parTransId="{705450FA-C409-487A-9178-59279EA9AC5B}" sibTransId="{965CB90E-35DF-4A51-BDBC-5B6E97972C38}"/>
    <dgm:cxn modelId="{ED06FCC7-13F5-4C2A-837E-FF9D7EC6FFB2}" type="presOf" srcId="{9DFFED6D-3F45-4489-A2EE-512A62823D0B}" destId="{E602A78A-441A-4D1E-827C-3C42BB31C7EB}" srcOrd="0" destOrd="0" presId="urn:microsoft.com/office/officeart/2005/8/layout/hList7"/>
    <dgm:cxn modelId="{CDC7C4DD-D20D-4C7E-B674-41E602BBB200}" type="presOf" srcId="{965CB90E-35DF-4A51-BDBC-5B6E97972C38}" destId="{F549A291-3ABC-4306-8AD0-927124D6901E}" srcOrd="0" destOrd="0" presId="urn:microsoft.com/office/officeart/2005/8/layout/hList7"/>
    <dgm:cxn modelId="{EBC2229D-6931-48F0-BCCC-C585FB06B35C}" type="presOf" srcId="{9FB2C41A-EC4E-46C7-857B-825E1AE998C4}" destId="{13811467-165D-4772-9CC4-10C09E84C4B0}" srcOrd="1" destOrd="0" presId="urn:microsoft.com/office/officeart/2005/8/layout/hList7"/>
    <dgm:cxn modelId="{54E23E2D-0A77-4DEA-A132-8843E23F9DE4}" type="presOf" srcId="{9FB2C41A-EC4E-46C7-857B-825E1AE998C4}" destId="{A64CB42B-7D91-4E5E-ACDE-D916B03D871F}" srcOrd="0" destOrd="0" presId="urn:microsoft.com/office/officeart/2005/8/layout/hList7"/>
    <dgm:cxn modelId="{6277E740-9B68-43E5-9943-85BD2D833F90}" type="presOf" srcId="{46B665EE-9E0D-438C-869F-A9568C4131AE}" destId="{160F663D-AECF-4942-BBC1-AEA92ED0BFDD}" srcOrd="1" destOrd="0" presId="urn:microsoft.com/office/officeart/2005/8/layout/hList7"/>
    <dgm:cxn modelId="{C7F3AE0C-C19D-4C75-95D3-4AEFA188BA7F}" type="presOf" srcId="{E8A70728-1691-481F-89C5-0040719F617A}" destId="{83DC00E5-7420-4E06-AADC-51C89C88D967}" srcOrd="0" destOrd="0" presId="urn:microsoft.com/office/officeart/2005/8/layout/hList7"/>
    <dgm:cxn modelId="{9B9D9EEB-B3F3-41CA-8A0C-D11D8B8050A0}" srcId="{9DFFED6D-3F45-4489-A2EE-512A62823D0B}" destId="{9FB2C41A-EC4E-46C7-857B-825E1AE998C4}" srcOrd="1" destOrd="0" parTransId="{40684380-1C94-42CF-9A0A-700654221055}" sibTransId="{E8A70728-1691-481F-89C5-0040719F617A}"/>
    <dgm:cxn modelId="{2B8DEDFC-C932-42E8-9BE7-CC64624CB3C3}" srcId="{9DFFED6D-3F45-4489-A2EE-512A62823D0B}" destId="{300834D0-2A1F-4622-B6CA-5F84C6513076}" srcOrd="2" destOrd="0" parTransId="{0EA2ECC3-51D0-4126-A2FC-E2C8ADCA5A24}" sibTransId="{7F6FAFE6-4FBA-498F-AA2C-51561C6E3CEF}"/>
    <dgm:cxn modelId="{19F63C73-4EC8-47BD-B9D7-C2345161325C}" type="presParOf" srcId="{E602A78A-441A-4D1E-827C-3C42BB31C7EB}" destId="{5A7B52E8-A2F1-40E8-8C82-19F8CA667DB1}" srcOrd="0" destOrd="0" presId="urn:microsoft.com/office/officeart/2005/8/layout/hList7"/>
    <dgm:cxn modelId="{021E8A20-6351-4E4D-A39B-870022FD0999}" type="presParOf" srcId="{E602A78A-441A-4D1E-827C-3C42BB31C7EB}" destId="{355652AA-AAA8-4B0B-A9B8-D74EE30AD4AD}" srcOrd="1" destOrd="0" presId="urn:microsoft.com/office/officeart/2005/8/layout/hList7"/>
    <dgm:cxn modelId="{BDF5E770-103C-4EB1-995C-6E537C4187E5}" type="presParOf" srcId="{355652AA-AAA8-4B0B-A9B8-D74EE30AD4AD}" destId="{DCECB9E0-18A8-44FB-86E3-48B094DC3C5D}" srcOrd="0" destOrd="0" presId="urn:microsoft.com/office/officeart/2005/8/layout/hList7"/>
    <dgm:cxn modelId="{86725AF4-1D3F-4A6F-8F5C-33CAA99FFBDE}" type="presParOf" srcId="{DCECB9E0-18A8-44FB-86E3-48B094DC3C5D}" destId="{CA855A4A-8C49-44E2-BEC8-3B6152B1D1B6}" srcOrd="0" destOrd="0" presId="urn:microsoft.com/office/officeart/2005/8/layout/hList7"/>
    <dgm:cxn modelId="{3F2175F9-3083-4143-90B0-E516C227D765}" type="presParOf" srcId="{DCECB9E0-18A8-44FB-86E3-48B094DC3C5D}" destId="{160F663D-AECF-4942-BBC1-AEA92ED0BFDD}" srcOrd="1" destOrd="0" presId="urn:microsoft.com/office/officeart/2005/8/layout/hList7"/>
    <dgm:cxn modelId="{8731E92C-016B-4D5F-901A-7CC7CE0C37A5}" type="presParOf" srcId="{DCECB9E0-18A8-44FB-86E3-48B094DC3C5D}" destId="{D32A087C-FA20-442E-8CCC-C3D20A857FD2}" srcOrd="2" destOrd="0" presId="urn:microsoft.com/office/officeart/2005/8/layout/hList7"/>
    <dgm:cxn modelId="{5E5FD654-5F4E-4DA2-869D-B929EADB4C57}" type="presParOf" srcId="{DCECB9E0-18A8-44FB-86E3-48B094DC3C5D}" destId="{23CC724E-D224-405C-810A-5C50ACA80418}" srcOrd="3" destOrd="0" presId="urn:microsoft.com/office/officeart/2005/8/layout/hList7"/>
    <dgm:cxn modelId="{B181D329-BA00-46C4-A25F-4AFFA8FA0541}" type="presParOf" srcId="{355652AA-AAA8-4B0B-A9B8-D74EE30AD4AD}" destId="{F549A291-3ABC-4306-8AD0-927124D6901E}" srcOrd="1" destOrd="0" presId="urn:microsoft.com/office/officeart/2005/8/layout/hList7"/>
    <dgm:cxn modelId="{8FEA9C21-E093-4F3D-A8DF-FB6D6C5B9A12}" type="presParOf" srcId="{355652AA-AAA8-4B0B-A9B8-D74EE30AD4AD}" destId="{E49B8724-43DA-4109-948F-54DAE2CCBF5A}" srcOrd="2" destOrd="0" presId="urn:microsoft.com/office/officeart/2005/8/layout/hList7"/>
    <dgm:cxn modelId="{62DE783B-2627-4EB9-A3EA-38CCDE6F36A3}" type="presParOf" srcId="{E49B8724-43DA-4109-948F-54DAE2CCBF5A}" destId="{A64CB42B-7D91-4E5E-ACDE-D916B03D871F}" srcOrd="0" destOrd="0" presId="urn:microsoft.com/office/officeart/2005/8/layout/hList7"/>
    <dgm:cxn modelId="{D021C4E4-C26A-4F63-A8FF-C9B243BE3CBF}" type="presParOf" srcId="{E49B8724-43DA-4109-948F-54DAE2CCBF5A}" destId="{13811467-165D-4772-9CC4-10C09E84C4B0}" srcOrd="1" destOrd="0" presId="urn:microsoft.com/office/officeart/2005/8/layout/hList7"/>
    <dgm:cxn modelId="{F316F198-D764-4489-BE64-ADF11EB7A42B}" type="presParOf" srcId="{E49B8724-43DA-4109-948F-54DAE2CCBF5A}" destId="{622371CB-A5A3-4372-81E5-7506764D7520}" srcOrd="2" destOrd="0" presId="urn:microsoft.com/office/officeart/2005/8/layout/hList7"/>
    <dgm:cxn modelId="{76F868A9-1862-4DAF-8C27-773511B7AC6B}" type="presParOf" srcId="{E49B8724-43DA-4109-948F-54DAE2CCBF5A}" destId="{7A5868DB-8167-4BC8-9722-C714C5AD2649}" srcOrd="3" destOrd="0" presId="urn:microsoft.com/office/officeart/2005/8/layout/hList7"/>
    <dgm:cxn modelId="{94A8EE84-ACFB-41D1-A7E3-93CCDF09BEDD}" type="presParOf" srcId="{355652AA-AAA8-4B0B-A9B8-D74EE30AD4AD}" destId="{83DC00E5-7420-4E06-AADC-51C89C88D967}" srcOrd="3" destOrd="0" presId="urn:microsoft.com/office/officeart/2005/8/layout/hList7"/>
    <dgm:cxn modelId="{AE7C0253-F5E1-4B14-9C55-69F3D34989EE}" type="presParOf" srcId="{355652AA-AAA8-4B0B-A9B8-D74EE30AD4AD}" destId="{42A8802D-866E-4363-801F-B3F820483F0F}" srcOrd="4" destOrd="0" presId="urn:microsoft.com/office/officeart/2005/8/layout/hList7"/>
    <dgm:cxn modelId="{06BAB0C0-0E06-466F-BD64-A6193871AFA9}" type="presParOf" srcId="{42A8802D-866E-4363-801F-B3F820483F0F}" destId="{1F06938E-90DE-4EA6-82EA-F03A206AE6A1}" srcOrd="0" destOrd="0" presId="urn:microsoft.com/office/officeart/2005/8/layout/hList7"/>
    <dgm:cxn modelId="{EF2A883B-FF85-47F2-AC0D-87B1F687868E}" type="presParOf" srcId="{42A8802D-866E-4363-801F-B3F820483F0F}" destId="{329A4AF0-4BF4-43B9-B65E-7B8C80596A47}" srcOrd="1" destOrd="0" presId="urn:microsoft.com/office/officeart/2005/8/layout/hList7"/>
    <dgm:cxn modelId="{AA826413-3B2F-4F28-B51F-C16B75A7F3B3}" type="presParOf" srcId="{42A8802D-866E-4363-801F-B3F820483F0F}" destId="{50F1D4DC-6C10-4D5F-A2EC-338A11488763}" srcOrd="2" destOrd="0" presId="urn:microsoft.com/office/officeart/2005/8/layout/hList7"/>
    <dgm:cxn modelId="{9C82B540-443B-474D-82C2-2E5A259C2372}" type="presParOf" srcId="{42A8802D-866E-4363-801F-B3F820483F0F}" destId="{66BDD0DA-A404-4CBA-9B33-E7C2AF65A16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DD3E72-0844-4242-81F2-6875A983790C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60911A-07E9-4505-BEAA-3ABE4397A01E}">
      <dgm:prSet phldrT="[Texto]"/>
      <dgm:spPr/>
      <dgm:t>
        <a:bodyPr/>
        <a:lstStyle/>
        <a:p>
          <a:r>
            <a:rPr lang="pt-PT" noProof="0" dirty="0"/>
            <a:t>História</a:t>
          </a:r>
        </a:p>
      </dgm:t>
    </dgm:pt>
    <dgm:pt modelId="{AACCAE91-7B94-4467-9C00-FFCEAF729ED3}" type="parTrans" cxnId="{EC1E3CFF-D800-42CD-8D7B-5DE5F10330A0}">
      <dgm:prSet/>
      <dgm:spPr/>
      <dgm:t>
        <a:bodyPr/>
        <a:lstStyle/>
        <a:p>
          <a:endParaRPr lang="en-US"/>
        </a:p>
      </dgm:t>
    </dgm:pt>
    <dgm:pt modelId="{027882E0-AAA9-4D64-856F-11AED69EF490}" type="sibTrans" cxnId="{EC1E3CFF-D800-42CD-8D7B-5DE5F10330A0}">
      <dgm:prSet/>
      <dgm:spPr/>
      <dgm:t>
        <a:bodyPr/>
        <a:lstStyle/>
        <a:p>
          <a:endParaRPr lang="en-US"/>
        </a:p>
      </dgm:t>
    </dgm:pt>
    <dgm:pt modelId="{EE9295B1-EEDA-441C-97AD-BFA738C17476}">
      <dgm:prSet phldrT="[Texto]"/>
      <dgm:spPr/>
      <dgm:t>
        <a:bodyPr/>
        <a:lstStyle/>
        <a:p>
          <a:r>
            <a:rPr lang="pt-PT" noProof="0" dirty="0"/>
            <a:t>Cultura</a:t>
          </a:r>
        </a:p>
      </dgm:t>
    </dgm:pt>
    <dgm:pt modelId="{BCD19F4D-D94A-45F6-B5D1-626A5AF1CF9F}" type="parTrans" cxnId="{E87F3A08-6D1F-487A-B288-A00D3A14A064}">
      <dgm:prSet/>
      <dgm:spPr/>
      <dgm:t>
        <a:bodyPr/>
        <a:lstStyle/>
        <a:p>
          <a:endParaRPr lang="en-US"/>
        </a:p>
      </dgm:t>
    </dgm:pt>
    <dgm:pt modelId="{52E3D16F-3050-448D-B7BA-2492CFD57F18}" type="sibTrans" cxnId="{E87F3A08-6D1F-487A-B288-A00D3A14A064}">
      <dgm:prSet/>
      <dgm:spPr/>
      <dgm:t>
        <a:bodyPr/>
        <a:lstStyle/>
        <a:p>
          <a:endParaRPr lang="en-US"/>
        </a:p>
      </dgm:t>
    </dgm:pt>
    <dgm:pt modelId="{AA3A165E-7566-4D10-B780-6611863A5308}">
      <dgm:prSet phldrT="[Texto]"/>
      <dgm:spPr/>
      <dgm:t>
        <a:bodyPr/>
        <a:lstStyle/>
        <a:p>
          <a:r>
            <a:rPr lang="pt-PT" noProof="0" dirty="0"/>
            <a:t>Língua</a:t>
          </a:r>
        </a:p>
      </dgm:t>
    </dgm:pt>
    <dgm:pt modelId="{7308A5D5-8398-4E43-9D3E-5EB6A7B97CA3}" type="parTrans" cxnId="{E7FDF38B-182E-4490-A1C7-2654CB839E4F}">
      <dgm:prSet/>
      <dgm:spPr/>
      <dgm:t>
        <a:bodyPr/>
        <a:lstStyle/>
        <a:p>
          <a:endParaRPr lang="en-US"/>
        </a:p>
      </dgm:t>
    </dgm:pt>
    <dgm:pt modelId="{258778F9-08C1-4ABF-8B6D-C48E78D3BC27}" type="sibTrans" cxnId="{E7FDF38B-182E-4490-A1C7-2654CB839E4F}">
      <dgm:prSet/>
      <dgm:spPr/>
      <dgm:t>
        <a:bodyPr/>
        <a:lstStyle/>
        <a:p>
          <a:endParaRPr lang="en-US"/>
        </a:p>
      </dgm:t>
    </dgm:pt>
    <dgm:pt modelId="{22F7E552-D35A-4C82-812A-80207C96B6EB}">
      <dgm:prSet phldrT="[Texto]" custT="1"/>
      <dgm:spPr/>
      <dgm:t>
        <a:bodyPr/>
        <a:lstStyle/>
        <a:p>
          <a:r>
            <a:rPr lang="pt-PT" sz="2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Políticas de Aproximação</a:t>
          </a:r>
        </a:p>
      </dgm:t>
    </dgm:pt>
    <dgm:pt modelId="{A8931044-6B1A-4D88-93D9-9FC9F559810D}" type="parTrans" cxnId="{CC7D8C19-9EBF-44DC-A642-8B301594E0A6}">
      <dgm:prSet/>
      <dgm:spPr/>
      <dgm:t>
        <a:bodyPr/>
        <a:lstStyle/>
        <a:p>
          <a:endParaRPr lang="en-US"/>
        </a:p>
      </dgm:t>
    </dgm:pt>
    <dgm:pt modelId="{262EF244-D823-4B47-8886-1157AE8586F4}" type="sibTrans" cxnId="{CC7D8C19-9EBF-44DC-A642-8B301594E0A6}">
      <dgm:prSet/>
      <dgm:spPr/>
      <dgm:t>
        <a:bodyPr/>
        <a:lstStyle/>
        <a:p>
          <a:endParaRPr lang="en-US"/>
        </a:p>
      </dgm:t>
    </dgm:pt>
    <dgm:pt modelId="{25E0EF9E-C785-4289-9F94-896ED34519E2}" type="pres">
      <dgm:prSet presAssocID="{43DD3E72-0844-4242-81F2-6875A983790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425A2030-CF7D-4C50-8E52-9EBDA34862F0}" type="pres">
      <dgm:prSet presAssocID="{43DD3E72-0844-4242-81F2-6875A983790C}" presName="ellipse" presStyleLbl="trBgShp" presStyleIdx="0" presStyleCnt="1"/>
      <dgm:spPr/>
    </dgm:pt>
    <dgm:pt modelId="{031998F6-8364-4453-BEC2-67A86FF8CC33}" type="pres">
      <dgm:prSet presAssocID="{43DD3E72-0844-4242-81F2-6875A983790C}" presName="arrow1" presStyleLbl="fgShp" presStyleIdx="0" presStyleCnt="1"/>
      <dgm:spPr/>
    </dgm:pt>
    <dgm:pt modelId="{59F7EC11-7EE4-420C-BDFE-7CD773974098}" type="pres">
      <dgm:prSet presAssocID="{43DD3E72-0844-4242-81F2-6875A983790C}" presName="rectangle" presStyleLbl="revTx" presStyleIdx="0" presStyleCnt="1" custScaleX="94589" custLinFactNeighborX="50865" custLinFactNeighborY="-2086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B672A91-93FB-46FA-9B5E-E161D06F1DD8}" type="pres">
      <dgm:prSet presAssocID="{EE9295B1-EEDA-441C-97AD-BFA738C17476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70EF9C6-1B98-45CD-9083-59FAC6CE0DD3}" type="pres">
      <dgm:prSet presAssocID="{AA3A165E-7566-4D10-B780-6611863A5308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2E0B4BA-F7BB-41FA-9976-D14C3C6FC617}" type="pres">
      <dgm:prSet presAssocID="{22F7E552-D35A-4C82-812A-80207C96B6EB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3406FD7-B02F-4106-B082-7975A6853DD8}" type="pres">
      <dgm:prSet presAssocID="{43DD3E72-0844-4242-81F2-6875A983790C}" presName="funnel" presStyleLbl="trAlignAcc1" presStyleIdx="0" presStyleCnt="1" custLinFactNeighborX="-1" custLinFactNeighborY="-227"/>
      <dgm:spPr/>
    </dgm:pt>
  </dgm:ptLst>
  <dgm:cxnLst>
    <dgm:cxn modelId="{77A8A014-256D-4588-8250-ED0FDCCF5829}" type="presOf" srcId="{EE9295B1-EEDA-441C-97AD-BFA738C17476}" destId="{470EF9C6-1B98-45CD-9083-59FAC6CE0DD3}" srcOrd="0" destOrd="0" presId="urn:microsoft.com/office/officeart/2005/8/layout/funnel1"/>
    <dgm:cxn modelId="{EC1E3CFF-D800-42CD-8D7B-5DE5F10330A0}" srcId="{43DD3E72-0844-4242-81F2-6875A983790C}" destId="{8960911A-07E9-4505-BEAA-3ABE4397A01E}" srcOrd="0" destOrd="0" parTransId="{AACCAE91-7B94-4467-9C00-FFCEAF729ED3}" sibTransId="{027882E0-AAA9-4D64-856F-11AED69EF490}"/>
    <dgm:cxn modelId="{7CCEB1A0-BB25-42C5-AEA5-7455DC241239}" type="presOf" srcId="{22F7E552-D35A-4C82-812A-80207C96B6EB}" destId="{59F7EC11-7EE4-420C-BDFE-7CD773974098}" srcOrd="0" destOrd="0" presId="urn:microsoft.com/office/officeart/2005/8/layout/funnel1"/>
    <dgm:cxn modelId="{CC7D8C19-9EBF-44DC-A642-8B301594E0A6}" srcId="{43DD3E72-0844-4242-81F2-6875A983790C}" destId="{22F7E552-D35A-4C82-812A-80207C96B6EB}" srcOrd="3" destOrd="0" parTransId="{A8931044-6B1A-4D88-93D9-9FC9F559810D}" sibTransId="{262EF244-D823-4B47-8886-1157AE8586F4}"/>
    <dgm:cxn modelId="{656ADBE6-3D0E-4D49-B64D-919C95811003}" type="presOf" srcId="{8960911A-07E9-4505-BEAA-3ABE4397A01E}" destId="{D2E0B4BA-F7BB-41FA-9976-D14C3C6FC617}" srcOrd="0" destOrd="0" presId="urn:microsoft.com/office/officeart/2005/8/layout/funnel1"/>
    <dgm:cxn modelId="{E7FDF38B-182E-4490-A1C7-2654CB839E4F}" srcId="{43DD3E72-0844-4242-81F2-6875A983790C}" destId="{AA3A165E-7566-4D10-B780-6611863A5308}" srcOrd="2" destOrd="0" parTransId="{7308A5D5-8398-4E43-9D3E-5EB6A7B97CA3}" sibTransId="{258778F9-08C1-4ABF-8B6D-C48E78D3BC27}"/>
    <dgm:cxn modelId="{0335B098-A1AC-46F7-B940-B5D29E3CFDE2}" type="presOf" srcId="{43DD3E72-0844-4242-81F2-6875A983790C}" destId="{25E0EF9E-C785-4289-9F94-896ED34519E2}" srcOrd="0" destOrd="0" presId="urn:microsoft.com/office/officeart/2005/8/layout/funnel1"/>
    <dgm:cxn modelId="{E87F3A08-6D1F-487A-B288-A00D3A14A064}" srcId="{43DD3E72-0844-4242-81F2-6875A983790C}" destId="{EE9295B1-EEDA-441C-97AD-BFA738C17476}" srcOrd="1" destOrd="0" parTransId="{BCD19F4D-D94A-45F6-B5D1-626A5AF1CF9F}" sibTransId="{52E3D16F-3050-448D-B7BA-2492CFD57F18}"/>
    <dgm:cxn modelId="{662891AD-879A-4BBD-8D37-152BE4115173}" type="presOf" srcId="{AA3A165E-7566-4D10-B780-6611863A5308}" destId="{9B672A91-93FB-46FA-9B5E-E161D06F1DD8}" srcOrd="0" destOrd="0" presId="urn:microsoft.com/office/officeart/2005/8/layout/funnel1"/>
    <dgm:cxn modelId="{C92C540A-3339-46A3-A893-837CD465A8AE}" type="presParOf" srcId="{25E0EF9E-C785-4289-9F94-896ED34519E2}" destId="{425A2030-CF7D-4C50-8E52-9EBDA34862F0}" srcOrd="0" destOrd="0" presId="urn:microsoft.com/office/officeart/2005/8/layout/funnel1"/>
    <dgm:cxn modelId="{803B0DCC-3FB9-447C-B361-CD23D0F66539}" type="presParOf" srcId="{25E0EF9E-C785-4289-9F94-896ED34519E2}" destId="{031998F6-8364-4453-BEC2-67A86FF8CC33}" srcOrd="1" destOrd="0" presId="urn:microsoft.com/office/officeart/2005/8/layout/funnel1"/>
    <dgm:cxn modelId="{353B343B-07C6-46E5-BE75-00D0C5A70C3E}" type="presParOf" srcId="{25E0EF9E-C785-4289-9F94-896ED34519E2}" destId="{59F7EC11-7EE4-420C-BDFE-7CD773974098}" srcOrd="2" destOrd="0" presId="urn:microsoft.com/office/officeart/2005/8/layout/funnel1"/>
    <dgm:cxn modelId="{C730644E-CEFC-410F-A931-23D8BD2490AA}" type="presParOf" srcId="{25E0EF9E-C785-4289-9F94-896ED34519E2}" destId="{9B672A91-93FB-46FA-9B5E-E161D06F1DD8}" srcOrd="3" destOrd="0" presId="urn:microsoft.com/office/officeart/2005/8/layout/funnel1"/>
    <dgm:cxn modelId="{E77B6831-3A7F-4F81-A386-ADC45E96BDA5}" type="presParOf" srcId="{25E0EF9E-C785-4289-9F94-896ED34519E2}" destId="{470EF9C6-1B98-45CD-9083-59FAC6CE0DD3}" srcOrd="4" destOrd="0" presId="urn:microsoft.com/office/officeart/2005/8/layout/funnel1"/>
    <dgm:cxn modelId="{B1FE5233-AA71-4C90-9ABE-4112C077F4EB}" type="presParOf" srcId="{25E0EF9E-C785-4289-9F94-896ED34519E2}" destId="{D2E0B4BA-F7BB-41FA-9976-D14C3C6FC617}" srcOrd="5" destOrd="0" presId="urn:microsoft.com/office/officeart/2005/8/layout/funnel1"/>
    <dgm:cxn modelId="{30B2489A-635D-4D14-9149-B45B4D385BCD}" type="presParOf" srcId="{25E0EF9E-C785-4289-9F94-896ED34519E2}" destId="{43406FD7-B02F-4106-B082-7975A6853DD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8C029E-334B-48A2-A218-B9C6ACA37CC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D05F0C0-2994-4A79-98AC-2E44E6092348}">
      <dgm:prSet phldrT="[Texto]"/>
      <dgm:spPr/>
      <dgm:t>
        <a:bodyPr/>
        <a:lstStyle/>
        <a:p>
          <a:r>
            <a:rPr lang="pt-PT" noProof="0" dirty="0"/>
            <a:t>Preservação de laços culturais e da relação com Portugal</a:t>
          </a:r>
        </a:p>
      </dgm:t>
    </dgm:pt>
    <dgm:pt modelId="{D14C3347-8D3A-4924-84CF-F2791E954A59}" type="parTrans" cxnId="{14290854-3886-488C-945E-2CCE6EE3CD4A}">
      <dgm:prSet/>
      <dgm:spPr/>
      <dgm:t>
        <a:bodyPr/>
        <a:lstStyle/>
        <a:p>
          <a:endParaRPr lang="en-US"/>
        </a:p>
      </dgm:t>
    </dgm:pt>
    <dgm:pt modelId="{D88E9DF7-2216-47C2-B70C-6269FAE4219C}" type="sibTrans" cxnId="{14290854-3886-488C-945E-2CCE6EE3CD4A}">
      <dgm:prSet/>
      <dgm:spPr/>
      <dgm:t>
        <a:bodyPr/>
        <a:lstStyle/>
        <a:p>
          <a:endParaRPr lang="en-US"/>
        </a:p>
      </dgm:t>
    </dgm:pt>
    <dgm:pt modelId="{8196138F-A72B-4EAB-816B-EF7AEA8DAE77}">
      <dgm:prSet phldrT="[Texto]"/>
      <dgm:spPr/>
      <dgm:t>
        <a:bodyPr/>
        <a:lstStyle/>
        <a:p>
          <a:r>
            <a:rPr lang="pt-PT" noProof="0" dirty="0"/>
            <a:t>Integração no país de destino</a:t>
          </a:r>
        </a:p>
      </dgm:t>
    </dgm:pt>
    <dgm:pt modelId="{54BBA128-C3B4-48B6-970E-597AE53DDE6D}" type="parTrans" cxnId="{D0B7DA42-5CAF-443A-BD23-F2B8A5DA55D9}">
      <dgm:prSet/>
      <dgm:spPr/>
      <dgm:t>
        <a:bodyPr/>
        <a:lstStyle/>
        <a:p>
          <a:endParaRPr lang="en-US"/>
        </a:p>
      </dgm:t>
    </dgm:pt>
    <dgm:pt modelId="{395912FF-0B9F-4167-BD42-7FC895C367FD}" type="sibTrans" cxnId="{D0B7DA42-5CAF-443A-BD23-F2B8A5DA55D9}">
      <dgm:prSet/>
      <dgm:spPr/>
      <dgm:t>
        <a:bodyPr/>
        <a:lstStyle/>
        <a:p>
          <a:endParaRPr lang="en-US"/>
        </a:p>
      </dgm:t>
    </dgm:pt>
    <dgm:pt modelId="{BB3AB2DF-95C9-4FD9-8B18-192694C187A5}">
      <dgm:prSet phldrT="[Texto]"/>
      <dgm:spPr/>
      <dgm:t>
        <a:bodyPr/>
        <a:lstStyle/>
        <a:p>
          <a:r>
            <a:rPr lang="pt-PT" noProof="0" dirty="0"/>
            <a:t>Mobilidade social e capacidade de retorno</a:t>
          </a:r>
        </a:p>
      </dgm:t>
    </dgm:pt>
    <dgm:pt modelId="{960B694A-A9DD-4B1E-883F-DD82317D46DF}" type="parTrans" cxnId="{264F6940-3165-4B07-B122-0F99D2D46E77}">
      <dgm:prSet/>
      <dgm:spPr/>
      <dgm:t>
        <a:bodyPr/>
        <a:lstStyle/>
        <a:p>
          <a:endParaRPr lang="en-US"/>
        </a:p>
      </dgm:t>
    </dgm:pt>
    <dgm:pt modelId="{D312361E-1CA2-4389-8A08-359924C5C74F}" type="sibTrans" cxnId="{264F6940-3165-4B07-B122-0F99D2D46E77}">
      <dgm:prSet/>
      <dgm:spPr/>
      <dgm:t>
        <a:bodyPr/>
        <a:lstStyle/>
        <a:p>
          <a:endParaRPr lang="en-US"/>
        </a:p>
      </dgm:t>
    </dgm:pt>
    <dgm:pt modelId="{0B354316-66AE-42C3-8606-6CC633FDA238}" type="pres">
      <dgm:prSet presAssocID="{098C029E-334B-48A2-A218-B9C6ACA37CCC}" presName="CompostProcess" presStyleCnt="0">
        <dgm:presLayoutVars>
          <dgm:dir/>
          <dgm:resizeHandles val="exact"/>
        </dgm:presLayoutVars>
      </dgm:prSet>
      <dgm:spPr/>
    </dgm:pt>
    <dgm:pt modelId="{B81AF932-22DD-4156-98FD-4260249667CC}" type="pres">
      <dgm:prSet presAssocID="{098C029E-334B-48A2-A218-B9C6ACA37CCC}" presName="arrow" presStyleLbl="bgShp" presStyleIdx="0" presStyleCnt="1"/>
      <dgm:spPr/>
    </dgm:pt>
    <dgm:pt modelId="{6EAE31AF-CB0B-4140-BE57-9E899EB95073}" type="pres">
      <dgm:prSet presAssocID="{098C029E-334B-48A2-A218-B9C6ACA37CCC}" presName="linearProcess" presStyleCnt="0"/>
      <dgm:spPr/>
    </dgm:pt>
    <dgm:pt modelId="{475A29DD-226D-4FA6-BF7D-55B91651111D}" type="pres">
      <dgm:prSet presAssocID="{0D05F0C0-2994-4A79-98AC-2E44E609234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E57FA69-B376-4425-B8AB-71662FA29D67}" type="pres">
      <dgm:prSet presAssocID="{D88E9DF7-2216-47C2-B70C-6269FAE4219C}" presName="sibTrans" presStyleCnt="0"/>
      <dgm:spPr/>
    </dgm:pt>
    <dgm:pt modelId="{36EEFD6A-06F2-4699-B06E-57809D4F6921}" type="pres">
      <dgm:prSet presAssocID="{8196138F-A72B-4EAB-816B-EF7AEA8DAE7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4F8E3D7-6BCA-49D5-8CC5-0B0D1F50FD7E}" type="pres">
      <dgm:prSet presAssocID="{395912FF-0B9F-4167-BD42-7FC895C367FD}" presName="sibTrans" presStyleCnt="0"/>
      <dgm:spPr/>
    </dgm:pt>
    <dgm:pt modelId="{B95FAA0F-A840-4FC5-A71F-1FE2FA417E50}" type="pres">
      <dgm:prSet presAssocID="{BB3AB2DF-95C9-4FD9-8B18-192694C187A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0B1B2DE8-1B23-44C6-90FA-D621E9D5DC98}" type="presOf" srcId="{8196138F-A72B-4EAB-816B-EF7AEA8DAE77}" destId="{36EEFD6A-06F2-4699-B06E-57809D4F6921}" srcOrd="0" destOrd="0" presId="urn:microsoft.com/office/officeart/2005/8/layout/hProcess9"/>
    <dgm:cxn modelId="{B4ABDB0C-DE17-438E-8AC0-5D7BD8569080}" type="presOf" srcId="{098C029E-334B-48A2-A218-B9C6ACA37CCC}" destId="{0B354316-66AE-42C3-8606-6CC633FDA238}" srcOrd="0" destOrd="0" presId="urn:microsoft.com/office/officeart/2005/8/layout/hProcess9"/>
    <dgm:cxn modelId="{264F6940-3165-4B07-B122-0F99D2D46E77}" srcId="{098C029E-334B-48A2-A218-B9C6ACA37CCC}" destId="{BB3AB2DF-95C9-4FD9-8B18-192694C187A5}" srcOrd="2" destOrd="0" parTransId="{960B694A-A9DD-4B1E-883F-DD82317D46DF}" sibTransId="{D312361E-1CA2-4389-8A08-359924C5C74F}"/>
    <dgm:cxn modelId="{14290854-3886-488C-945E-2CCE6EE3CD4A}" srcId="{098C029E-334B-48A2-A218-B9C6ACA37CCC}" destId="{0D05F0C0-2994-4A79-98AC-2E44E6092348}" srcOrd="0" destOrd="0" parTransId="{D14C3347-8D3A-4924-84CF-F2791E954A59}" sibTransId="{D88E9DF7-2216-47C2-B70C-6269FAE4219C}"/>
    <dgm:cxn modelId="{D0B7DA42-5CAF-443A-BD23-F2B8A5DA55D9}" srcId="{098C029E-334B-48A2-A218-B9C6ACA37CCC}" destId="{8196138F-A72B-4EAB-816B-EF7AEA8DAE77}" srcOrd="1" destOrd="0" parTransId="{54BBA128-C3B4-48B6-970E-597AE53DDE6D}" sibTransId="{395912FF-0B9F-4167-BD42-7FC895C367FD}"/>
    <dgm:cxn modelId="{3E781B27-3D42-416D-A608-20BD032B93DF}" type="presOf" srcId="{BB3AB2DF-95C9-4FD9-8B18-192694C187A5}" destId="{B95FAA0F-A840-4FC5-A71F-1FE2FA417E50}" srcOrd="0" destOrd="0" presId="urn:microsoft.com/office/officeart/2005/8/layout/hProcess9"/>
    <dgm:cxn modelId="{764F7BA5-3D75-4B54-8106-19F243C82843}" type="presOf" srcId="{0D05F0C0-2994-4A79-98AC-2E44E6092348}" destId="{475A29DD-226D-4FA6-BF7D-55B91651111D}" srcOrd="0" destOrd="0" presId="urn:microsoft.com/office/officeart/2005/8/layout/hProcess9"/>
    <dgm:cxn modelId="{62858038-6E5C-4335-AFFB-6C9C04BC5641}" type="presParOf" srcId="{0B354316-66AE-42C3-8606-6CC633FDA238}" destId="{B81AF932-22DD-4156-98FD-4260249667CC}" srcOrd="0" destOrd="0" presId="urn:microsoft.com/office/officeart/2005/8/layout/hProcess9"/>
    <dgm:cxn modelId="{58B6D883-5DF6-44C1-B7F2-9E2E9D44400F}" type="presParOf" srcId="{0B354316-66AE-42C3-8606-6CC633FDA238}" destId="{6EAE31AF-CB0B-4140-BE57-9E899EB95073}" srcOrd="1" destOrd="0" presId="urn:microsoft.com/office/officeart/2005/8/layout/hProcess9"/>
    <dgm:cxn modelId="{D2664A0A-7999-49C9-8335-3AAAFB2E17FA}" type="presParOf" srcId="{6EAE31AF-CB0B-4140-BE57-9E899EB95073}" destId="{475A29DD-226D-4FA6-BF7D-55B91651111D}" srcOrd="0" destOrd="0" presId="urn:microsoft.com/office/officeart/2005/8/layout/hProcess9"/>
    <dgm:cxn modelId="{62501A3A-0506-42AA-9205-D133921DE8CB}" type="presParOf" srcId="{6EAE31AF-CB0B-4140-BE57-9E899EB95073}" destId="{5E57FA69-B376-4425-B8AB-71662FA29D67}" srcOrd="1" destOrd="0" presId="urn:microsoft.com/office/officeart/2005/8/layout/hProcess9"/>
    <dgm:cxn modelId="{08ACD1D8-58A5-470B-B6CE-C099D69C94AA}" type="presParOf" srcId="{6EAE31AF-CB0B-4140-BE57-9E899EB95073}" destId="{36EEFD6A-06F2-4699-B06E-57809D4F6921}" srcOrd="2" destOrd="0" presId="urn:microsoft.com/office/officeart/2005/8/layout/hProcess9"/>
    <dgm:cxn modelId="{BBCD4CB6-31CD-4C23-852B-CB0C7D3FAECB}" type="presParOf" srcId="{6EAE31AF-CB0B-4140-BE57-9E899EB95073}" destId="{D4F8E3D7-6BCA-49D5-8CC5-0B0D1F50FD7E}" srcOrd="3" destOrd="0" presId="urn:microsoft.com/office/officeart/2005/8/layout/hProcess9"/>
    <dgm:cxn modelId="{6F2A5929-53BC-45DF-9BDB-E8AB1218D25E}" type="presParOf" srcId="{6EAE31AF-CB0B-4140-BE57-9E899EB95073}" destId="{B95FAA0F-A840-4FC5-A71F-1FE2FA417E5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C7A7A7-36AC-47B0-88E0-B48E02CCADFD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EFE54B-8F9B-43CB-A2FD-08ED1FF815F1}">
      <dgm:prSet phldrT="[Texto]"/>
      <dgm:spPr/>
      <dgm:t>
        <a:bodyPr/>
        <a:lstStyle/>
        <a:p>
          <a:r>
            <a:rPr lang="en-US" b="1" dirty="0"/>
            <a:t>Comunicação</a:t>
          </a:r>
        </a:p>
      </dgm:t>
    </dgm:pt>
    <dgm:pt modelId="{E6BE9389-68E6-4087-B4A4-D83820A71356}" type="parTrans" cxnId="{222C9085-355B-4F2B-B095-C7FABB313BEF}">
      <dgm:prSet/>
      <dgm:spPr/>
      <dgm:t>
        <a:bodyPr/>
        <a:lstStyle/>
        <a:p>
          <a:endParaRPr lang="en-US"/>
        </a:p>
      </dgm:t>
    </dgm:pt>
    <dgm:pt modelId="{FE7261BD-0319-4173-B12B-58B244678F65}" type="sibTrans" cxnId="{222C9085-355B-4F2B-B095-C7FABB313BEF}">
      <dgm:prSet/>
      <dgm:spPr/>
      <dgm:t>
        <a:bodyPr/>
        <a:lstStyle/>
        <a:p>
          <a:endParaRPr lang="en-US"/>
        </a:p>
      </dgm:t>
    </dgm:pt>
    <dgm:pt modelId="{1C9135E9-BBC5-48D6-867A-F9994E85EB82}">
      <dgm:prSet phldrT="[Texto]"/>
      <dgm:spPr/>
      <dgm:t>
        <a:bodyPr/>
        <a:lstStyle/>
        <a:p>
          <a:r>
            <a:rPr lang="pt-PT" b="1" noProof="0" dirty="0"/>
            <a:t>Reciprocidade</a:t>
          </a:r>
        </a:p>
      </dgm:t>
    </dgm:pt>
    <dgm:pt modelId="{0A121AF1-8CE1-4E2C-97ED-DD3DB2B420C8}" type="parTrans" cxnId="{B2E779AC-748E-4A28-8FEC-6B09454C12A3}">
      <dgm:prSet/>
      <dgm:spPr/>
      <dgm:t>
        <a:bodyPr/>
        <a:lstStyle/>
        <a:p>
          <a:endParaRPr lang="en-US"/>
        </a:p>
      </dgm:t>
    </dgm:pt>
    <dgm:pt modelId="{D4D9A7A8-B0C2-42AE-9D7A-F5064AE73965}" type="sibTrans" cxnId="{B2E779AC-748E-4A28-8FEC-6B09454C12A3}">
      <dgm:prSet/>
      <dgm:spPr/>
      <dgm:t>
        <a:bodyPr/>
        <a:lstStyle/>
        <a:p>
          <a:endParaRPr lang="en-US"/>
        </a:p>
      </dgm:t>
    </dgm:pt>
    <dgm:pt modelId="{5F0A605E-332E-45B6-9305-419B932C23D0}">
      <dgm:prSet phldrT="[Texto]"/>
      <dgm:spPr/>
      <dgm:t>
        <a:bodyPr/>
        <a:lstStyle/>
        <a:p>
          <a:r>
            <a:rPr lang="pt-PT" b="1" noProof="0" dirty="0"/>
            <a:t>Protocolos de Cooperação</a:t>
          </a:r>
        </a:p>
      </dgm:t>
    </dgm:pt>
    <dgm:pt modelId="{F328E3F0-2AED-40E1-92C4-8FD5C180C89E}" type="parTrans" cxnId="{00446CF7-D748-432C-870C-F76D2658E757}">
      <dgm:prSet/>
      <dgm:spPr/>
      <dgm:t>
        <a:bodyPr/>
        <a:lstStyle/>
        <a:p>
          <a:endParaRPr lang="en-US"/>
        </a:p>
      </dgm:t>
    </dgm:pt>
    <dgm:pt modelId="{248CBC4C-9D65-4C6A-B50A-6208784E5721}" type="sibTrans" cxnId="{00446CF7-D748-432C-870C-F76D2658E757}">
      <dgm:prSet/>
      <dgm:spPr/>
      <dgm:t>
        <a:bodyPr/>
        <a:lstStyle/>
        <a:p>
          <a:endParaRPr lang="en-US"/>
        </a:p>
      </dgm:t>
    </dgm:pt>
    <dgm:pt modelId="{F99C1EB8-9FAD-4D5F-9423-FD3F1F5E4C3A}" type="pres">
      <dgm:prSet presAssocID="{A9C7A7A7-36AC-47B0-88E0-B48E02CCADF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pt-PT"/>
        </a:p>
      </dgm:t>
    </dgm:pt>
    <dgm:pt modelId="{A74FE1C4-CBC5-4320-A471-AF71226E74C2}" type="pres">
      <dgm:prSet presAssocID="{F1EFE54B-8F9B-43CB-A2FD-08ED1FF815F1}" presName="Accent1" presStyleCnt="0"/>
      <dgm:spPr/>
    </dgm:pt>
    <dgm:pt modelId="{4C0DBBB9-46EE-4139-A917-7C55D6FD4840}" type="pres">
      <dgm:prSet presAssocID="{F1EFE54B-8F9B-43CB-A2FD-08ED1FF815F1}" presName="Accent" presStyleLbl="node1" presStyleIdx="0" presStyleCnt="3"/>
      <dgm:spPr/>
    </dgm:pt>
    <dgm:pt modelId="{0AC71573-1FF1-4EE5-A0E0-128ECE4DDD2B}" type="pres">
      <dgm:prSet presAssocID="{F1EFE54B-8F9B-43CB-A2FD-08ED1FF815F1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49880F3-4446-4086-9A92-B740BB8ADEAA}" type="pres">
      <dgm:prSet presAssocID="{1C9135E9-BBC5-48D6-867A-F9994E85EB82}" presName="Accent2" presStyleCnt="0"/>
      <dgm:spPr/>
    </dgm:pt>
    <dgm:pt modelId="{14D2A641-8AE6-466F-9D44-FE05F7BECF0C}" type="pres">
      <dgm:prSet presAssocID="{1C9135E9-BBC5-48D6-867A-F9994E85EB82}" presName="Accent" presStyleLbl="node1" presStyleIdx="1" presStyleCnt="3"/>
      <dgm:spPr/>
    </dgm:pt>
    <dgm:pt modelId="{C5772339-D547-4B49-9B88-156F82C79CC1}" type="pres">
      <dgm:prSet presAssocID="{1C9135E9-BBC5-48D6-867A-F9994E85EB82}" presName="Parent2" presStyleLbl="revTx" presStyleIdx="1" presStyleCnt="3" custLinFactY="100000" custLinFactNeighborX="51075" custLinFactNeighborY="1082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661FE03-F5AE-4D8C-8937-ECB1711490FD}" type="pres">
      <dgm:prSet presAssocID="{5F0A605E-332E-45B6-9305-419B932C23D0}" presName="Accent3" presStyleCnt="0"/>
      <dgm:spPr/>
    </dgm:pt>
    <dgm:pt modelId="{DD37A9FE-7EE3-4094-9479-FBCECAFFC4FE}" type="pres">
      <dgm:prSet presAssocID="{5F0A605E-332E-45B6-9305-419B932C23D0}" presName="Accent" presStyleLbl="node1" presStyleIdx="2" presStyleCnt="3"/>
      <dgm:spPr/>
    </dgm:pt>
    <dgm:pt modelId="{C931A223-87FB-4524-9BC0-045F8BDDC061}" type="pres">
      <dgm:prSet presAssocID="{5F0A605E-332E-45B6-9305-419B932C23D0}" presName="Parent3" presStyleLbl="revTx" presStyleIdx="2" presStyleCnt="3" custLinFactY="-100000" custLinFactNeighborX="-46918" custLinFactNeighborY="-11466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C86B104C-2A48-4618-930D-2399B0F444EA}" type="presOf" srcId="{5F0A605E-332E-45B6-9305-419B932C23D0}" destId="{C931A223-87FB-4524-9BC0-045F8BDDC061}" srcOrd="0" destOrd="0" presId="urn:microsoft.com/office/officeart/2009/layout/CircleArrowProcess"/>
    <dgm:cxn modelId="{34CBC748-5B32-444D-A9A7-F61C32AA35F7}" type="presOf" srcId="{1C9135E9-BBC5-48D6-867A-F9994E85EB82}" destId="{C5772339-D547-4B49-9B88-156F82C79CC1}" srcOrd="0" destOrd="0" presId="urn:microsoft.com/office/officeart/2009/layout/CircleArrowProcess"/>
    <dgm:cxn modelId="{222C9085-355B-4F2B-B095-C7FABB313BEF}" srcId="{A9C7A7A7-36AC-47B0-88E0-B48E02CCADFD}" destId="{F1EFE54B-8F9B-43CB-A2FD-08ED1FF815F1}" srcOrd="0" destOrd="0" parTransId="{E6BE9389-68E6-4087-B4A4-D83820A71356}" sibTransId="{FE7261BD-0319-4173-B12B-58B244678F65}"/>
    <dgm:cxn modelId="{DBD2E960-119E-40BC-9651-E03646C90E15}" type="presOf" srcId="{A9C7A7A7-36AC-47B0-88E0-B48E02CCADFD}" destId="{F99C1EB8-9FAD-4D5F-9423-FD3F1F5E4C3A}" srcOrd="0" destOrd="0" presId="urn:microsoft.com/office/officeart/2009/layout/CircleArrowProcess"/>
    <dgm:cxn modelId="{00446CF7-D748-432C-870C-F76D2658E757}" srcId="{A9C7A7A7-36AC-47B0-88E0-B48E02CCADFD}" destId="{5F0A605E-332E-45B6-9305-419B932C23D0}" srcOrd="2" destOrd="0" parTransId="{F328E3F0-2AED-40E1-92C4-8FD5C180C89E}" sibTransId="{248CBC4C-9D65-4C6A-B50A-6208784E5721}"/>
    <dgm:cxn modelId="{F67D4114-C2D2-4436-894C-7948510E2234}" type="presOf" srcId="{F1EFE54B-8F9B-43CB-A2FD-08ED1FF815F1}" destId="{0AC71573-1FF1-4EE5-A0E0-128ECE4DDD2B}" srcOrd="0" destOrd="0" presId="urn:microsoft.com/office/officeart/2009/layout/CircleArrowProcess"/>
    <dgm:cxn modelId="{B2E779AC-748E-4A28-8FEC-6B09454C12A3}" srcId="{A9C7A7A7-36AC-47B0-88E0-B48E02CCADFD}" destId="{1C9135E9-BBC5-48D6-867A-F9994E85EB82}" srcOrd="1" destOrd="0" parTransId="{0A121AF1-8CE1-4E2C-97ED-DD3DB2B420C8}" sibTransId="{D4D9A7A8-B0C2-42AE-9D7A-F5064AE73965}"/>
    <dgm:cxn modelId="{404FDCDA-80FF-4457-9E4F-46CF69F88510}" type="presParOf" srcId="{F99C1EB8-9FAD-4D5F-9423-FD3F1F5E4C3A}" destId="{A74FE1C4-CBC5-4320-A471-AF71226E74C2}" srcOrd="0" destOrd="0" presId="urn:microsoft.com/office/officeart/2009/layout/CircleArrowProcess"/>
    <dgm:cxn modelId="{FE4A18BA-7F20-4BCD-B054-A331470404D9}" type="presParOf" srcId="{A74FE1C4-CBC5-4320-A471-AF71226E74C2}" destId="{4C0DBBB9-46EE-4139-A917-7C55D6FD4840}" srcOrd="0" destOrd="0" presId="urn:microsoft.com/office/officeart/2009/layout/CircleArrowProcess"/>
    <dgm:cxn modelId="{C2D0DFCD-5087-46D6-90CC-FAE4DAFD7F46}" type="presParOf" srcId="{F99C1EB8-9FAD-4D5F-9423-FD3F1F5E4C3A}" destId="{0AC71573-1FF1-4EE5-A0E0-128ECE4DDD2B}" srcOrd="1" destOrd="0" presId="urn:microsoft.com/office/officeart/2009/layout/CircleArrowProcess"/>
    <dgm:cxn modelId="{795C032C-F595-43C4-B5B8-0B807EEE9786}" type="presParOf" srcId="{F99C1EB8-9FAD-4D5F-9423-FD3F1F5E4C3A}" destId="{349880F3-4446-4086-9A92-B740BB8ADEAA}" srcOrd="2" destOrd="0" presId="urn:microsoft.com/office/officeart/2009/layout/CircleArrowProcess"/>
    <dgm:cxn modelId="{2A85062B-3A2E-4FE8-AD4E-2F776CA7ED4F}" type="presParOf" srcId="{349880F3-4446-4086-9A92-B740BB8ADEAA}" destId="{14D2A641-8AE6-466F-9D44-FE05F7BECF0C}" srcOrd="0" destOrd="0" presId="urn:microsoft.com/office/officeart/2009/layout/CircleArrowProcess"/>
    <dgm:cxn modelId="{B935613F-E9F3-43E1-A3E1-2EF98B2CD59A}" type="presParOf" srcId="{F99C1EB8-9FAD-4D5F-9423-FD3F1F5E4C3A}" destId="{C5772339-D547-4B49-9B88-156F82C79CC1}" srcOrd="3" destOrd="0" presId="urn:microsoft.com/office/officeart/2009/layout/CircleArrowProcess"/>
    <dgm:cxn modelId="{49874773-1FAF-48C3-9679-01BA5ED51D2A}" type="presParOf" srcId="{F99C1EB8-9FAD-4D5F-9423-FD3F1F5E4C3A}" destId="{B661FE03-F5AE-4D8C-8937-ECB1711490FD}" srcOrd="4" destOrd="0" presId="urn:microsoft.com/office/officeart/2009/layout/CircleArrowProcess"/>
    <dgm:cxn modelId="{BD6E5AC7-3D37-4748-984E-0B64794684A1}" type="presParOf" srcId="{B661FE03-F5AE-4D8C-8937-ECB1711490FD}" destId="{DD37A9FE-7EE3-4094-9479-FBCECAFFC4FE}" srcOrd="0" destOrd="0" presId="urn:microsoft.com/office/officeart/2009/layout/CircleArrowProcess"/>
    <dgm:cxn modelId="{CA311153-CB43-4E00-9539-40BB394BDB02}" type="presParOf" srcId="{F99C1EB8-9FAD-4D5F-9423-FD3F1F5E4C3A}" destId="{C931A223-87FB-4524-9BC0-045F8BDDC061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3A607AF-4CC0-4F7F-9ADE-A0AC49237FBA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2A57E1-55D2-4A1D-9C7E-FDB8EB8568A7}">
      <dgm:prSet phldrT="[Texto]" custT="1"/>
      <dgm:spPr/>
      <dgm:t>
        <a:bodyPr/>
        <a:lstStyle/>
        <a:p>
          <a:r>
            <a:rPr lang="pt-PT" sz="1000" noProof="0" dirty="0"/>
            <a:t>Mais direitos e regalias</a:t>
          </a:r>
          <a:r>
            <a:rPr lang="en-US" sz="1000" dirty="0"/>
            <a:t> para </a:t>
          </a:r>
          <a:r>
            <a:rPr lang="pt-PT" sz="1000" dirty="0"/>
            <a:t>portugueses </a:t>
          </a:r>
          <a:endParaRPr lang="pt-PT" sz="1000" noProof="0" dirty="0"/>
        </a:p>
      </dgm:t>
    </dgm:pt>
    <dgm:pt modelId="{6EE1C694-1FB3-4643-A789-ED31377B5259}" type="parTrans" cxnId="{C6E17C17-0148-45AB-A676-71811CA79CB7}">
      <dgm:prSet/>
      <dgm:spPr/>
      <dgm:t>
        <a:bodyPr/>
        <a:lstStyle/>
        <a:p>
          <a:endParaRPr lang="en-US"/>
        </a:p>
      </dgm:t>
    </dgm:pt>
    <dgm:pt modelId="{997C8F86-664F-4195-8DCB-6087CDC61FEE}" type="sibTrans" cxnId="{C6E17C17-0148-45AB-A676-71811CA79CB7}">
      <dgm:prSet/>
      <dgm:spPr/>
      <dgm:t>
        <a:bodyPr/>
        <a:lstStyle/>
        <a:p>
          <a:endParaRPr lang="en-US"/>
        </a:p>
      </dgm:t>
    </dgm:pt>
    <dgm:pt modelId="{85535CBD-6F0D-4C33-B6D0-7682E97EE826}">
      <dgm:prSet phldrT="[Texto]"/>
      <dgm:spPr/>
      <dgm:t>
        <a:bodyPr/>
        <a:lstStyle/>
        <a:p>
          <a:r>
            <a:rPr lang="pt-PT" noProof="0" dirty="0"/>
            <a:t>Luso-Eleitos</a:t>
          </a:r>
        </a:p>
      </dgm:t>
    </dgm:pt>
    <dgm:pt modelId="{14A7F417-B4D9-41A3-AFB9-7B9508260589}" type="parTrans" cxnId="{DD628575-6394-4399-91F4-D7DBCD14DD93}">
      <dgm:prSet/>
      <dgm:spPr/>
      <dgm:t>
        <a:bodyPr/>
        <a:lstStyle/>
        <a:p>
          <a:endParaRPr lang="en-US"/>
        </a:p>
      </dgm:t>
    </dgm:pt>
    <dgm:pt modelId="{9E37E0D3-527B-438E-AB9F-C32C388174F2}" type="sibTrans" cxnId="{DD628575-6394-4399-91F4-D7DBCD14DD93}">
      <dgm:prSet/>
      <dgm:spPr/>
      <dgm:t>
        <a:bodyPr/>
        <a:lstStyle/>
        <a:p>
          <a:endParaRPr lang="en-US"/>
        </a:p>
      </dgm:t>
    </dgm:pt>
    <dgm:pt modelId="{3A9F931C-D703-4C34-A0EA-33FBB4F1D2F7}">
      <dgm:prSet phldrT="[Texto]"/>
      <dgm:spPr/>
      <dgm:t>
        <a:bodyPr/>
        <a:lstStyle/>
        <a:p>
          <a:r>
            <a:rPr lang="pt-PT" noProof="0" dirty="0"/>
            <a:t>Dirigentes</a:t>
          </a:r>
        </a:p>
      </dgm:t>
    </dgm:pt>
    <dgm:pt modelId="{739B7DA4-31EE-4B08-9EE7-A15F2F38B8B8}" type="parTrans" cxnId="{D0198707-34E2-4D3B-9C9B-3680C8F9ED91}">
      <dgm:prSet/>
      <dgm:spPr/>
      <dgm:t>
        <a:bodyPr/>
        <a:lstStyle/>
        <a:p>
          <a:endParaRPr lang="en-US"/>
        </a:p>
      </dgm:t>
    </dgm:pt>
    <dgm:pt modelId="{95D9978A-CBE2-42E9-A9BD-FD9AA6A05D9A}" type="sibTrans" cxnId="{D0198707-34E2-4D3B-9C9B-3680C8F9ED91}">
      <dgm:prSet/>
      <dgm:spPr/>
      <dgm:t>
        <a:bodyPr/>
        <a:lstStyle/>
        <a:p>
          <a:endParaRPr lang="en-US"/>
        </a:p>
      </dgm:t>
    </dgm:pt>
    <dgm:pt modelId="{447A5916-B365-483F-ADA9-9CAC2CAC01F1}">
      <dgm:prSet phldrT="[Texto]"/>
      <dgm:spPr/>
      <dgm:t>
        <a:bodyPr/>
        <a:lstStyle/>
        <a:p>
          <a:r>
            <a:rPr lang="en-US" dirty="0"/>
            <a:t>Associação</a:t>
          </a:r>
        </a:p>
      </dgm:t>
    </dgm:pt>
    <dgm:pt modelId="{02721B32-BD43-471A-B157-BF66FEB3FB00}" type="parTrans" cxnId="{5305DEB4-E9D9-4F23-97E0-E9F82EE35B95}">
      <dgm:prSet/>
      <dgm:spPr/>
      <dgm:t>
        <a:bodyPr/>
        <a:lstStyle/>
        <a:p>
          <a:endParaRPr lang="en-US"/>
        </a:p>
      </dgm:t>
    </dgm:pt>
    <dgm:pt modelId="{0578F9A3-226E-405E-B871-EE917BDD232E}" type="sibTrans" cxnId="{5305DEB4-E9D9-4F23-97E0-E9F82EE35B95}">
      <dgm:prSet/>
      <dgm:spPr/>
      <dgm:t>
        <a:bodyPr/>
        <a:lstStyle/>
        <a:p>
          <a:endParaRPr lang="en-US"/>
        </a:p>
      </dgm:t>
    </dgm:pt>
    <dgm:pt modelId="{A150B44E-2602-4E64-A4EE-15FC72DA110F}" type="pres">
      <dgm:prSet presAssocID="{E3A607AF-4CC0-4F7F-9ADE-A0AC49237FBA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7739B9A6-A57E-48D0-8706-EA4D720014E6}" type="pres">
      <dgm:prSet presAssocID="{E3A607AF-4CC0-4F7F-9ADE-A0AC49237FBA}" presName="comp1" presStyleCnt="0"/>
      <dgm:spPr/>
    </dgm:pt>
    <dgm:pt modelId="{23AFA5FF-FB9A-4E0A-BBB5-9F8FD5A8F06D}" type="pres">
      <dgm:prSet presAssocID="{E3A607AF-4CC0-4F7F-9ADE-A0AC49237FBA}" presName="circle1" presStyleLbl="node1" presStyleIdx="0" presStyleCnt="4"/>
      <dgm:spPr/>
      <dgm:t>
        <a:bodyPr/>
        <a:lstStyle/>
        <a:p>
          <a:endParaRPr lang="pt-PT"/>
        </a:p>
      </dgm:t>
    </dgm:pt>
    <dgm:pt modelId="{1130E1EE-F089-4F9E-9B55-5D00DDA517FC}" type="pres">
      <dgm:prSet presAssocID="{E3A607AF-4CC0-4F7F-9ADE-A0AC49237FBA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104EE2A-78D2-495B-A36C-26B6CEC907CA}" type="pres">
      <dgm:prSet presAssocID="{E3A607AF-4CC0-4F7F-9ADE-A0AC49237FBA}" presName="comp2" presStyleCnt="0"/>
      <dgm:spPr/>
    </dgm:pt>
    <dgm:pt modelId="{6AFD86AB-FFAF-4B0C-98FE-D8CE161F49B2}" type="pres">
      <dgm:prSet presAssocID="{E3A607AF-4CC0-4F7F-9ADE-A0AC49237FBA}" presName="circle2" presStyleLbl="node1" presStyleIdx="1" presStyleCnt="4"/>
      <dgm:spPr/>
      <dgm:t>
        <a:bodyPr/>
        <a:lstStyle/>
        <a:p>
          <a:endParaRPr lang="pt-PT"/>
        </a:p>
      </dgm:t>
    </dgm:pt>
    <dgm:pt modelId="{45F72940-8CBB-4C10-B718-E877B97418C6}" type="pres">
      <dgm:prSet presAssocID="{E3A607AF-4CC0-4F7F-9ADE-A0AC49237FBA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E5DF1E7-0054-4D18-B096-D72A532CDA52}" type="pres">
      <dgm:prSet presAssocID="{E3A607AF-4CC0-4F7F-9ADE-A0AC49237FBA}" presName="comp3" presStyleCnt="0"/>
      <dgm:spPr/>
    </dgm:pt>
    <dgm:pt modelId="{AB2F8647-43D7-4EAE-9738-C1A5AB5A387B}" type="pres">
      <dgm:prSet presAssocID="{E3A607AF-4CC0-4F7F-9ADE-A0AC49237FBA}" presName="circle3" presStyleLbl="node1" presStyleIdx="2" presStyleCnt="4"/>
      <dgm:spPr/>
      <dgm:t>
        <a:bodyPr/>
        <a:lstStyle/>
        <a:p>
          <a:endParaRPr lang="pt-PT"/>
        </a:p>
      </dgm:t>
    </dgm:pt>
    <dgm:pt modelId="{A17CFA24-0E4A-4170-993C-1F9BC765B5B1}" type="pres">
      <dgm:prSet presAssocID="{E3A607AF-4CC0-4F7F-9ADE-A0AC49237FBA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F320049-A574-4FC4-9E99-F797B939CD10}" type="pres">
      <dgm:prSet presAssocID="{E3A607AF-4CC0-4F7F-9ADE-A0AC49237FBA}" presName="comp4" presStyleCnt="0"/>
      <dgm:spPr/>
    </dgm:pt>
    <dgm:pt modelId="{12BFDE32-55E9-42A2-9618-52B9FDBACC0A}" type="pres">
      <dgm:prSet presAssocID="{E3A607AF-4CC0-4F7F-9ADE-A0AC49237FBA}" presName="circle4" presStyleLbl="node1" presStyleIdx="3" presStyleCnt="4"/>
      <dgm:spPr/>
      <dgm:t>
        <a:bodyPr/>
        <a:lstStyle/>
        <a:p>
          <a:endParaRPr lang="pt-PT"/>
        </a:p>
      </dgm:t>
    </dgm:pt>
    <dgm:pt modelId="{3759957D-BC4F-4856-922C-32A6ADF18ECA}" type="pres">
      <dgm:prSet presAssocID="{E3A607AF-4CC0-4F7F-9ADE-A0AC49237FBA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13BA115C-6DB9-4581-978F-6338179D1F46}" type="presOf" srcId="{7D2A57E1-55D2-4A1D-9C7E-FDB8EB8568A7}" destId="{1130E1EE-F089-4F9E-9B55-5D00DDA517FC}" srcOrd="1" destOrd="0" presId="urn:microsoft.com/office/officeart/2005/8/layout/venn2"/>
    <dgm:cxn modelId="{D6F6E096-AA11-49D9-91EB-18A448B96231}" type="presOf" srcId="{3A9F931C-D703-4C34-A0EA-33FBB4F1D2F7}" destId="{AB2F8647-43D7-4EAE-9738-C1A5AB5A387B}" srcOrd="0" destOrd="0" presId="urn:microsoft.com/office/officeart/2005/8/layout/venn2"/>
    <dgm:cxn modelId="{3B3C0781-9978-4A43-ADE6-4D3504CEFB18}" type="presOf" srcId="{7D2A57E1-55D2-4A1D-9C7E-FDB8EB8568A7}" destId="{23AFA5FF-FB9A-4E0A-BBB5-9F8FD5A8F06D}" srcOrd="0" destOrd="0" presId="urn:microsoft.com/office/officeart/2005/8/layout/venn2"/>
    <dgm:cxn modelId="{C57D10DB-CAF1-4AA5-A352-E231F6299C4F}" type="presOf" srcId="{447A5916-B365-483F-ADA9-9CAC2CAC01F1}" destId="{12BFDE32-55E9-42A2-9618-52B9FDBACC0A}" srcOrd="0" destOrd="0" presId="urn:microsoft.com/office/officeart/2005/8/layout/venn2"/>
    <dgm:cxn modelId="{D0198707-34E2-4D3B-9C9B-3680C8F9ED91}" srcId="{E3A607AF-4CC0-4F7F-9ADE-A0AC49237FBA}" destId="{3A9F931C-D703-4C34-A0EA-33FBB4F1D2F7}" srcOrd="2" destOrd="0" parTransId="{739B7DA4-31EE-4B08-9EE7-A15F2F38B8B8}" sibTransId="{95D9978A-CBE2-42E9-A9BD-FD9AA6A05D9A}"/>
    <dgm:cxn modelId="{DD628575-6394-4399-91F4-D7DBCD14DD93}" srcId="{E3A607AF-4CC0-4F7F-9ADE-A0AC49237FBA}" destId="{85535CBD-6F0D-4C33-B6D0-7682E97EE826}" srcOrd="1" destOrd="0" parTransId="{14A7F417-B4D9-41A3-AFB9-7B9508260589}" sibTransId="{9E37E0D3-527B-438E-AB9F-C32C388174F2}"/>
    <dgm:cxn modelId="{2111D0CF-2DF2-4D1F-AC51-9246B01C29DA}" type="presOf" srcId="{3A9F931C-D703-4C34-A0EA-33FBB4F1D2F7}" destId="{A17CFA24-0E4A-4170-993C-1F9BC765B5B1}" srcOrd="1" destOrd="0" presId="urn:microsoft.com/office/officeart/2005/8/layout/venn2"/>
    <dgm:cxn modelId="{FF266FC9-C0CD-4CE6-B07F-0A4601DC49AD}" type="presOf" srcId="{447A5916-B365-483F-ADA9-9CAC2CAC01F1}" destId="{3759957D-BC4F-4856-922C-32A6ADF18ECA}" srcOrd="1" destOrd="0" presId="urn:microsoft.com/office/officeart/2005/8/layout/venn2"/>
    <dgm:cxn modelId="{6520C87B-3133-44F5-956A-EE042E80B441}" type="presOf" srcId="{85535CBD-6F0D-4C33-B6D0-7682E97EE826}" destId="{6AFD86AB-FFAF-4B0C-98FE-D8CE161F49B2}" srcOrd="0" destOrd="0" presId="urn:microsoft.com/office/officeart/2005/8/layout/venn2"/>
    <dgm:cxn modelId="{C6E17C17-0148-45AB-A676-71811CA79CB7}" srcId="{E3A607AF-4CC0-4F7F-9ADE-A0AC49237FBA}" destId="{7D2A57E1-55D2-4A1D-9C7E-FDB8EB8568A7}" srcOrd="0" destOrd="0" parTransId="{6EE1C694-1FB3-4643-A789-ED31377B5259}" sibTransId="{997C8F86-664F-4195-8DCB-6087CDC61FEE}"/>
    <dgm:cxn modelId="{5305DEB4-E9D9-4F23-97E0-E9F82EE35B95}" srcId="{E3A607AF-4CC0-4F7F-9ADE-A0AC49237FBA}" destId="{447A5916-B365-483F-ADA9-9CAC2CAC01F1}" srcOrd="3" destOrd="0" parTransId="{02721B32-BD43-471A-B157-BF66FEB3FB00}" sibTransId="{0578F9A3-226E-405E-B871-EE917BDD232E}"/>
    <dgm:cxn modelId="{06350105-43FA-4C8E-A68A-7D3EC5A1D441}" type="presOf" srcId="{85535CBD-6F0D-4C33-B6D0-7682E97EE826}" destId="{45F72940-8CBB-4C10-B718-E877B97418C6}" srcOrd="1" destOrd="0" presId="urn:microsoft.com/office/officeart/2005/8/layout/venn2"/>
    <dgm:cxn modelId="{FF1CDC83-B337-442E-A2EF-34E43EFA6C8B}" type="presOf" srcId="{E3A607AF-4CC0-4F7F-9ADE-A0AC49237FBA}" destId="{A150B44E-2602-4E64-A4EE-15FC72DA110F}" srcOrd="0" destOrd="0" presId="urn:microsoft.com/office/officeart/2005/8/layout/venn2"/>
    <dgm:cxn modelId="{3211C610-20DB-4CBD-8E0A-3F13BDE99E06}" type="presParOf" srcId="{A150B44E-2602-4E64-A4EE-15FC72DA110F}" destId="{7739B9A6-A57E-48D0-8706-EA4D720014E6}" srcOrd="0" destOrd="0" presId="urn:microsoft.com/office/officeart/2005/8/layout/venn2"/>
    <dgm:cxn modelId="{A4E4B02B-994C-47CB-9C14-033E6BC396A8}" type="presParOf" srcId="{7739B9A6-A57E-48D0-8706-EA4D720014E6}" destId="{23AFA5FF-FB9A-4E0A-BBB5-9F8FD5A8F06D}" srcOrd="0" destOrd="0" presId="urn:microsoft.com/office/officeart/2005/8/layout/venn2"/>
    <dgm:cxn modelId="{00C7232E-183C-4593-BFD1-AB3829910782}" type="presParOf" srcId="{7739B9A6-A57E-48D0-8706-EA4D720014E6}" destId="{1130E1EE-F089-4F9E-9B55-5D00DDA517FC}" srcOrd="1" destOrd="0" presId="urn:microsoft.com/office/officeart/2005/8/layout/venn2"/>
    <dgm:cxn modelId="{BAC20019-4F96-4941-9B97-2BE7FB3E10F7}" type="presParOf" srcId="{A150B44E-2602-4E64-A4EE-15FC72DA110F}" destId="{3104EE2A-78D2-495B-A36C-26B6CEC907CA}" srcOrd="1" destOrd="0" presId="urn:microsoft.com/office/officeart/2005/8/layout/venn2"/>
    <dgm:cxn modelId="{C8ACF13E-78B7-4480-8354-581D5A2F96E7}" type="presParOf" srcId="{3104EE2A-78D2-495B-A36C-26B6CEC907CA}" destId="{6AFD86AB-FFAF-4B0C-98FE-D8CE161F49B2}" srcOrd="0" destOrd="0" presId="urn:microsoft.com/office/officeart/2005/8/layout/venn2"/>
    <dgm:cxn modelId="{88BF0AC5-1ADE-467B-B970-F4CC7C41B007}" type="presParOf" srcId="{3104EE2A-78D2-495B-A36C-26B6CEC907CA}" destId="{45F72940-8CBB-4C10-B718-E877B97418C6}" srcOrd="1" destOrd="0" presId="urn:microsoft.com/office/officeart/2005/8/layout/venn2"/>
    <dgm:cxn modelId="{68B6E5E7-F720-4A25-8BD4-853EC16481A8}" type="presParOf" srcId="{A150B44E-2602-4E64-A4EE-15FC72DA110F}" destId="{DE5DF1E7-0054-4D18-B096-D72A532CDA52}" srcOrd="2" destOrd="0" presId="urn:microsoft.com/office/officeart/2005/8/layout/venn2"/>
    <dgm:cxn modelId="{72BEC07C-ED24-4432-8665-018F38105308}" type="presParOf" srcId="{DE5DF1E7-0054-4D18-B096-D72A532CDA52}" destId="{AB2F8647-43D7-4EAE-9738-C1A5AB5A387B}" srcOrd="0" destOrd="0" presId="urn:microsoft.com/office/officeart/2005/8/layout/venn2"/>
    <dgm:cxn modelId="{557A94FA-5784-43C5-B538-7FA8B6785ADF}" type="presParOf" srcId="{DE5DF1E7-0054-4D18-B096-D72A532CDA52}" destId="{A17CFA24-0E4A-4170-993C-1F9BC765B5B1}" srcOrd="1" destOrd="0" presId="urn:microsoft.com/office/officeart/2005/8/layout/venn2"/>
    <dgm:cxn modelId="{9FAA7D91-2ECA-4FD8-A1CC-98780FF062D7}" type="presParOf" srcId="{A150B44E-2602-4E64-A4EE-15FC72DA110F}" destId="{8F320049-A574-4FC4-9E99-F797B939CD10}" srcOrd="3" destOrd="0" presId="urn:microsoft.com/office/officeart/2005/8/layout/venn2"/>
    <dgm:cxn modelId="{2C5CD2F9-2312-4E3E-BE3F-A64861F45933}" type="presParOf" srcId="{8F320049-A574-4FC4-9E99-F797B939CD10}" destId="{12BFDE32-55E9-42A2-9618-52B9FDBACC0A}" srcOrd="0" destOrd="0" presId="urn:microsoft.com/office/officeart/2005/8/layout/venn2"/>
    <dgm:cxn modelId="{616DF20F-43A1-4872-8E64-B3768315EA86}" type="presParOf" srcId="{8F320049-A574-4FC4-9E99-F797B939CD10}" destId="{3759957D-BC4F-4856-922C-32A6ADF18EC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E18C792-E169-4A1A-82FF-FF2DF6857EA9}" type="datetime1">
              <a:rPr lang="pt-PT" smtClean="0"/>
              <a:t>31/08/2021</a:t>
            </a:fld>
            <a:endParaRPr lang="en-US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4DF692F-F47A-412D-9594-5743C618BA29}" type="datetime1">
              <a:rPr lang="pt-PT" smtClean="0"/>
              <a:t>31/08/2021</a:t>
            </a:fld>
            <a:endParaRPr lang="en-US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PT"/>
              <a:t>Clique para editar os Estilos de texto do modelo global</a:t>
            </a:r>
            <a:endParaRPr lang="en-US"/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Retâ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tâ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xão Reta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xão Reta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xão Reta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PT" dirty="0"/>
              <a:t>Clique para editar o estilo do título do Modelo Global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20" name="Marcador de Posição da Data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59414FF9-B682-4F35-8AD3-2294E01DDDCF}" type="datetime1">
              <a:rPr lang="pt-PT" smtClean="0"/>
              <a:t>31/08/2021</a:t>
            </a:fld>
            <a:endParaRPr lang="en-US" dirty="0"/>
          </a:p>
        </p:txBody>
      </p:sp>
      <p:sp>
        <p:nvSpPr>
          <p:cNvPr id="21" name="Marcador de Posição do Rodapé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Marcador de Posição do Número do Diapositivo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PT" dirty="0"/>
              <a:t>Clique para editar o estilo do título do Modelo Global</a:t>
            </a:r>
            <a:endParaRPr lang="en-US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PT"/>
              <a:t>Clique para editar os estilos do texto de Modelo Global</a:t>
            </a:r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860E0F-6947-42DA-A5D3-1A75E14AE75C}" type="datetime1">
              <a:rPr lang="pt-PT" smtClean="0"/>
              <a:t>31/08/2021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pt-PT" dirty="0"/>
              <a:t>Clique para editar o estilo do título do Modelo Global</a:t>
            </a:r>
            <a:endParaRPr lang="en-US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pt-PT"/>
              <a:t>Clique para editar os estilos do texto de Modelo Global</a:t>
            </a:r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4D38F5-D5EC-462F-BD51-458A0B7D3B10}" type="datetime1">
              <a:rPr lang="pt-PT" smtClean="0"/>
              <a:t>31/08/2021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PT" dirty="0"/>
              <a:t>Clique para editar o estilo do título do Modelo Global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PT"/>
              <a:t>Clique para editar os estilos do texto de Modelo Global</a:t>
            </a:r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B02245-35CE-4107-B7A6-F87FE236A86B}" type="datetime1">
              <a:rPr lang="pt-PT" smtClean="0"/>
              <a:t>31/08/2021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Retâ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tâ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tâ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0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PT" dirty="0"/>
              <a:t>Clique para editar o estilo do título do Modelo Global</a:t>
            </a:r>
            <a:endParaRPr lang="en-US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xão Reta 16">
              <a:extLst>
                <a:ext uri="{FF2B5EF4-FFF2-40B4-BE49-F238E27FC236}">
                  <a16:creationId xmlns:a16="http://schemas.microsoft.com/office/drawing/2014/main" xmlns="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xão Reta 17">
              <a:extLst>
                <a:ext uri="{FF2B5EF4-FFF2-40B4-BE49-F238E27FC236}">
                  <a16:creationId xmlns:a16="http://schemas.microsoft.com/office/drawing/2014/main" xmlns="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xão Reta 18">
              <a:extLst>
                <a:ext uri="{FF2B5EF4-FFF2-40B4-BE49-F238E27FC236}">
                  <a16:creationId xmlns:a16="http://schemas.microsoft.com/office/drawing/2014/main" xmlns="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0F85E945-0FB2-402C-9697-F9437E0B9AFA}" type="datetime1">
              <a:rPr lang="pt-PT" smtClean="0"/>
              <a:t>31/08/2021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PT" dirty="0"/>
              <a:t>Clique para editar o estilo do título do Modelo Global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PT"/>
              <a:t>Clique para editar os estilos do texto de Modelo Global</a:t>
            </a:r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PT"/>
              <a:t>Clique para editar os estilos do texto de Modelo Global</a:t>
            </a:r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68B46D-6B85-4B56-AC2C-4036E068A058}" type="datetime1">
              <a:rPr lang="pt-PT" smtClean="0"/>
              <a:t>31/08/2021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PT" dirty="0"/>
              <a:t>Clique para editar o estilo do título do Modelo Global</a:t>
            </a:r>
            <a:endParaRPr lang="en-US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PT"/>
              <a:t>Clique para editar os estilos do texto de Modelo Global</a:t>
            </a:r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PT"/>
              <a:t>Clique para editar os estilos do texto de Modelo Global</a:t>
            </a:r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422485-DC8C-419E-9786-F43C02034845}" type="datetime1">
              <a:rPr lang="pt-PT" smtClean="0"/>
              <a:t>31/08/2021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PT" dirty="0"/>
              <a:t>Clique para editar o estilo do título do Modelo Global</a:t>
            </a:r>
            <a:endParaRPr lang="en-US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7A392F-E346-405C-9329-B5C45CB4D372}" type="datetime1">
              <a:rPr lang="pt-PT" smtClean="0"/>
              <a:t>31/08/2021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DFDEA7-623A-4954-A90F-DBB17D56F2E7}" type="datetime1">
              <a:rPr lang="pt-PT" smtClean="0"/>
              <a:t>31/08/2021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PT"/>
              <a:t>Clique para editar os estilos do texto de Modelo Global</a:t>
            </a:r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PT"/>
              <a:t>Clique para editar os estilos do texto de Modelo Global</a:t>
            </a:r>
          </a:p>
        </p:txBody>
      </p:sp>
      <p:sp>
        <p:nvSpPr>
          <p:cNvPr id="8" name="Marcador de Posição da Data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F7FD2FF3-D324-40F4-8501-750A2157B41A}" type="datetime1">
              <a:rPr lang="pt-PT" smtClean="0"/>
              <a:t>31/08/2021</a:t>
            </a:fld>
            <a:endParaRPr lang="en-US"/>
          </a:p>
        </p:txBody>
      </p:sp>
      <p:sp>
        <p:nvSpPr>
          <p:cNvPr id="9" name="Marcador de Posição do Rodapé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Marcador de Posição do Número do Diapositivo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ção da Imagem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PT" dirty="0"/>
              <a:t>Clique no ícone para adicionar uma imagem</a:t>
            </a:r>
            <a:endParaRPr lang="en-US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820646C4-B132-4C16-8E3B-4A8B97242743}" type="datetime1">
              <a:rPr lang="pt-PT" smtClean="0"/>
              <a:t>31/08/2021</a:t>
            </a:fld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PT"/>
              <a:t>Clique para editar os estilos do texto de Modelo Global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tângulo 8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tâ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PT" dirty="0"/>
              <a:t>Clique para editar o estilo do título do Modelo Global</a:t>
            </a:r>
            <a:endParaRPr lang="en-US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PT"/>
              <a:t>Clique para editar os Estilos de texto do modelo global</a:t>
            </a:r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8B23960-D8E3-404B-9700-9215F25F2684}" type="datetime1">
              <a:rPr lang="pt-PT" smtClean="0"/>
              <a:t>31/08/2021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Grande plano de um logótipo&#10;&#10;Descrição gerada automaticamente">
            <a:extLst>
              <a:ext uri="{FF2B5EF4-FFF2-40B4-BE49-F238E27FC236}">
                <a16:creationId xmlns:a16="http://schemas.microsoft.com/office/drawing/2014/main" xmlns="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Retângulo 81">
            <a:extLst>
              <a:ext uri="{FF2B5EF4-FFF2-40B4-BE49-F238E27FC236}">
                <a16:creationId xmlns:a16="http://schemas.microsoft.com/office/drawing/2014/main" xmlns="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tângulo 83">
            <a:extLst>
              <a:ext uri="{FF2B5EF4-FFF2-40B4-BE49-F238E27FC236}">
                <a16:creationId xmlns:a16="http://schemas.microsoft.com/office/drawing/2014/main" xmlns="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185416"/>
            <a:ext cx="4775075" cy="2532888"/>
          </a:xfrm>
        </p:spPr>
        <p:txBody>
          <a:bodyPr rtlCol="0">
            <a:normAutofit fontScale="90000"/>
          </a:bodyPr>
          <a:lstStyle/>
          <a:p>
            <a:pPr rtl="0"/>
            <a:r>
              <a:rPr lang="pt-PT" sz="3600" dirty="0" smtClean="0">
                <a:solidFill>
                  <a:schemeClr val="tx1"/>
                </a:solidFill>
              </a:rPr>
              <a:t>Políticas da Diáspora Portuguesa</a:t>
            </a:r>
            <a:br>
              <a:rPr lang="pt-PT" sz="3600" dirty="0" smtClean="0">
                <a:solidFill>
                  <a:schemeClr val="tx1"/>
                </a:solidFill>
              </a:rPr>
            </a:br>
            <a:r>
              <a:rPr lang="pt-PT" sz="4400" dirty="0" smtClean="0">
                <a:solidFill>
                  <a:schemeClr val="tx1"/>
                </a:solidFill>
              </a:rPr>
              <a:t/>
            </a:r>
            <a:br>
              <a:rPr lang="pt-PT" sz="4400" dirty="0" smtClean="0">
                <a:solidFill>
                  <a:schemeClr val="tx1"/>
                </a:solidFill>
              </a:rPr>
            </a:br>
            <a:r>
              <a:rPr lang="pt-PT" sz="4400" dirty="0" smtClean="0">
                <a:solidFill>
                  <a:schemeClr val="tx1"/>
                </a:solidFill>
              </a:rPr>
              <a:t>Apoio ao Associativismo</a:t>
            </a:r>
            <a:endParaRPr lang="pt-PT" sz="4400" dirty="0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369" y="6117396"/>
            <a:ext cx="4775075" cy="559656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pt-PT" b="1" dirty="0" smtClean="0">
                <a:solidFill>
                  <a:schemeClr val="bg1"/>
                </a:solidFill>
              </a:rPr>
              <a:t>Maria Sousa Galito, setembro 2021</a:t>
            </a:r>
            <a:endParaRPr lang="pt-P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E70C25EA-28F6-427E-BEA5-9E32DAAC6CFA}"/>
              </a:ext>
            </a:extLst>
          </p:cNvPr>
          <p:cNvSpPr txBox="1"/>
          <p:nvPr/>
        </p:nvSpPr>
        <p:spPr>
          <a:xfrm>
            <a:off x="1498631" y="1044763"/>
            <a:ext cx="25073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Viagens </a:t>
            </a:r>
            <a:r>
              <a:rPr lang="pt-PT" dirty="0" smtClean="0"/>
              <a:t>oficiais de reconhecimento </a:t>
            </a:r>
            <a:r>
              <a:rPr lang="pt-PT" smtClean="0"/>
              <a:t>às </a:t>
            </a:r>
            <a:r>
              <a:rPr lang="pt-PT"/>
              <a:t>c</a:t>
            </a:r>
            <a:r>
              <a:rPr lang="pt-PT" smtClean="0"/>
              <a:t>omunidades </a:t>
            </a:r>
            <a:r>
              <a:rPr lang="pt-PT" dirty="0"/>
              <a:t>p</a:t>
            </a:r>
            <a:r>
              <a:rPr lang="pt-PT" smtClean="0"/>
              <a:t>ortuguesas </a:t>
            </a:r>
            <a:r>
              <a:rPr lang="pt-PT" dirty="0"/>
              <a:t>e visitas às coletividades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11099B55-2CF0-420B-AFD1-6375059C7D2C}"/>
              </a:ext>
            </a:extLst>
          </p:cNvPr>
          <p:cNvSpPr txBox="1"/>
          <p:nvPr/>
        </p:nvSpPr>
        <p:spPr>
          <a:xfrm>
            <a:off x="1019281" y="4238987"/>
            <a:ext cx="4231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Placas de honra p/associações</a:t>
            </a:r>
          </a:p>
          <a:p>
            <a:r>
              <a:rPr lang="pt-PT" dirty="0"/>
              <a:t>Medalhas de mérito p/indivíduos</a:t>
            </a: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xmlns="" id="{A590A5AF-7568-45AE-9C55-4827D1ED3156}"/>
              </a:ext>
            </a:extLst>
          </p:cNvPr>
          <p:cNvSpPr/>
          <p:nvPr/>
        </p:nvSpPr>
        <p:spPr>
          <a:xfrm rot="5400000">
            <a:off x="2138332" y="3083361"/>
            <a:ext cx="1227909" cy="57812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E0956F4C-69B2-460D-8A2E-82D8B0F41802}"/>
              </a:ext>
            </a:extLst>
          </p:cNvPr>
          <p:cNvSpPr txBox="1"/>
          <p:nvPr/>
        </p:nvSpPr>
        <p:spPr>
          <a:xfrm>
            <a:off x="4768700" y="1305533"/>
            <a:ext cx="25073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Fomentar o relacionamento mais próximo entre representação diplomática e associações portuguesas da diáspora</a:t>
            </a:r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xmlns="" id="{83965C7E-CE9A-4F34-AB25-24581572C37E}"/>
              </a:ext>
            </a:extLst>
          </p:cNvPr>
          <p:cNvSpPr/>
          <p:nvPr/>
        </p:nvSpPr>
        <p:spPr>
          <a:xfrm rot="5400000">
            <a:off x="5408400" y="4080493"/>
            <a:ext cx="1227909" cy="57812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49F2AB0-7209-42A9-974E-BE17FA66263A}"/>
              </a:ext>
            </a:extLst>
          </p:cNvPr>
          <p:cNvSpPr txBox="1"/>
          <p:nvPr/>
        </p:nvSpPr>
        <p:spPr>
          <a:xfrm>
            <a:off x="4432642" y="5229300"/>
            <a:ext cx="3757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Troca de recursos entre Estado e sociedade civil, com base em objetivos e interesses comuns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xmlns="" id="{7DB66257-9B9D-4564-9B4F-A1307755B6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3991172"/>
              </p:ext>
            </p:extLst>
          </p:nvPr>
        </p:nvGraphicFramePr>
        <p:xfrm>
          <a:off x="6996036" y="663090"/>
          <a:ext cx="494661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3535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ocial Influence, Co-Marketing &amp; Other News | Writtent blog">
            <a:extLst>
              <a:ext uri="{FF2B5EF4-FFF2-40B4-BE49-F238E27FC236}">
                <a16:creationId xmlns:a16="http://schemas.microsoft.com/office/drawing/2014/main" xmlns="" id="{7F6D7650-0C1D-41CC-968B-6B3870A34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" y="401602"/>
            <a:ext cx="11408228" cy="605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Marcador de Posição de Conteúdo 5">
            <a:extLst>
              <a:ext uri="{FF2B5EF4-FFF2-40B4-BE49-F238E27FC236}">
                <a16:creationId xmlns:a16="http://schemas.microsoft.com/office/drawing/2014/main" xmlns="" id="{88B7FE33-1B84-4420-BC84-FD47CA09E9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6445301"/>
              </p:ext>
            </p:extLst>
          </p:nvPr>
        </p:nvGraphicFramePr>
        <p:xfrm>
          <a:off x="1136469" y="2310452"/>
          <a:ext cx="5377543" cy="384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1ADF16CF-1E00-4E46-BDAB-116896E36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rtl="0"/>
            <a:r>
              <a:rPr lang="pt-PT" sz="2400" b="1" dirty="0"/>
              <a:t>Futuro do Associativismo da Diáspora</a:t>
            </a:r>
            <a:r>
              <a:rPr lang="pt-PT" dirty="0"/>
              <a:t/>
            </a:r>
            <a:br>
              <a:rPr lang="pt-PT" dirty="0"/>
            </a:br>
            <a:r>
              <a:rPr lang="pt-PT" sz="3600" dirty="0"/>
              <a:t>Influência Política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4902FAFC-88EE-46DB-A223-FF14424772AE}"/>
              </a:ext>
            </a:extLst>
          </p:cNvPr>
          <p:cNvSpPr txBox="1"/>
          <p:nvPr/>
        </p:nvSpPr>
        <p:spPr>
          <a:xfrm>
            <a:off x="5785282" y="4364866"/>
            <a:ext cx="4592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Reconhecimento</a:t>
            </a:r>
          </a:p>
          <a:p>
            <a:pPr algn="ctr"/>
            <a:r>
              <a:rPr lang="pt-PT" sz="3200" b="1" dirty="0"/>
              <a:t>Confiança</a:t>
            </a:r>
          </a:p>
          <a:p>
            <a:pPr algn="ctr"/>
            <a:r>
              <a:rPr lang="pt-PT" sz="3200" b="1" dirty="0"/>
              <a:t>Prestígio Internacional</a:t>
            </a:r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xmlns="" id="{FF60E65A-86FA-48F8-B994-E1D1753B501E}"/>
              </a:ext>
            </a:extLst>
          </p:cNvPr>
          <p:cNvSpPr/>
          <p:nvPr/>
        </p:nvSpPr>
        <p:spPr>
          <a:xfrm rot="5400000">
            <a:off x="7603407" y="3553931"/>
            <a:ext cx="825474" cy="57812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7767DB98-0AB5-4461-8F30-1A31BA89A35D}"/>
              </a:ext>
            </a:extLst>
          </p:cNvPr>
          <p:cNvSpPr/>
          <p:nvPr/>
        </p:nvSpPr>
        <p:spPr>
          <a:xfrm>
            <a:off x="5785282" y="2120794"/>
            <a:ext cx="45927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dirty="0"/>
              <a:t>Diáspora portuguesa enquanto agente de progresso, que contribui para o desenvolvimento da comunidade local e </a:t>
            </a:r>
            <a:r>
              <a:rPr lang="pt-P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também de Portugal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5410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Grande plano de um logótipo&#10;&#10;Descrição gerada automaticamente">
            <a:extLst>
              <a:ext uri="{FF2B5EF4-FFF2-40B4-BE49-F238E27FC236}">
                <a16:creationId xmlns:a16="http://schemas.microsoft.com/office/drawing/2014/main" xmlns="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862072" y="2350008"/>
            <a:ext cx="5861304" cy="1883664"/>
          </a:xfrm>
          <a:prstGeom prst="rect">
            <a:avLst/>
          </a:prstGeom>
          <a:solidFill>
            <a:srgbClr val="2E3722"/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xmlns="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6684" y="2869348"/>
            <a:ext cx="5212080" cy="1144867"/>
          </a:xfrm>
        </p:spPr>
        <p:txBody>
          <a:bodyPr rtlCol="0">
            <a:noAutofit/>
          </a:bodyPr>
          <a:lstStyle/>
          <a:p>
            <a:pPr rtl="0">
              <a:spcAft>
                <a:spcPts val="600"/>
              </a:spcAft>
            </a:pPr>
            <a:r>
              <a:rPr lang="pt-PT" sz="1600" b="1" dirty="0" smtClean="0">
                <a:solidFill>
                  <a:schemeClr val="bg1"/>
                </a:solidFill>
              </a:rPr>
              <a:t>Muito obrigada pela atenção.</a:t>
            </a:r>
          </a:p>
          <a:p>
            <a:pPr rtl="0">
              <a:spcAft>
                <a:spcPts val="600"/>
              </a:spcAft>
            </a:pPr>
            <a:endParaRPr lang="pt-PT" sz="1600" b="1" dirty="0" smtClean="0">
              <a:solidFill>
                <a:schemeClr val="bg1"/>
              </a:solidFill>
            </a:endParaRPr>
          </a:p>
          <a:p>
            <a:pPr rtl="0">
              <a:spcAft>
                <a:spcPts val="600"/>
              </a:spcAft>
            </a:pPr>
            <a:r>
              <a:rPr lang="pt-PT" sz="1600" b="1" dirty="0" smtClean="0">
                <a:solidFill>
                  <a:schemeClr val="bg1"/>
                </a:solidFill>
              </a:rPr>
              <a:t>Maria Sousa Galito, setembro 2021</a:t>
            </a:r>
            <a:endParaRPr lang="pt-PT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6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24BB072-937D-4ECC-8FB1-1AA27FE2C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Políticas de Apoio ao Associativismo </a:t>
            </a:r>
            <a:br>
              <a:rPr lang="pt-P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Diáspora Portuguesa</a:t>
            </a:r>
          </a:p>
        </p:txBody>
      </p:sp>
      <p:graphicFrame>
        <p:nvGraphicFramePr>
          <p:cNvPr id="5" name="Marcador de Posição de Conteúdo 4">
            <a:extLst>
              <a:ext uri="{FF2B5EF4-FFF2-40B4-BE49-F238E27FC236}">
                <a16:creationId xmlns:a16="http://schemas.microsoft.com/office/drawing/2014/main" xmlns="" id="{89A410BB-935D-4602-8EB8-D76299409A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2513253"/>
              </p:ext>
            </p:extLst>
          </p:nvPr>
        </p:nvGraphicFramePr>
        <p:xfrm>
          <a:off x="1066800" y="2103438"/>
          <a:ext cx="10058400" cy="384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Pequenos negócios buscam o associativismo para enfrentar a crise">
            <a:extLst>
              <a:ext uri="{FF2B5EF4-FFF2-40B4-BE49-F238E27FC236}">
                <a16:creationId xmlns:a16="http://schemas.microsoft.com/office/drawing/2014/main" xmlns="" id="{58E8B522-F1FB-408B-B3DE-6350C78BC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14" y="2171670"/>
            <a:ext cx="2068287" cy="1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smocronos: O que é o &quot;Associativismo&quot;?">
            <a:extLst>
              <a:ext uri="{FF2B5EF4-FFF2-40B4-BE49-F238E27FC236}">
                <a16:creationId xmlns:a16="http://schemas.microsoft.com/office/drawing/2014/main" xmlns="" id="{51E8478D-183C-466B-9424-30D601115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14" y="3518296"/>
            <a:ext cx="2068287" cy="106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SSOCIATIVISMO EMPRESARIAL by silvia Gonçalves">
            <a:extLst>
              <a:ext uri="{FF2B5EF4-FFF2-40B4-BE49-F238E27FC236}">
                <a16:creationId xmlns:a16="http://schemas.microsoft.com/office/drawing/2014/main" xmlns="" id="{C109AC8A-9BFB-4C16-8B2E-7AFF23270B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" t="11539" r="3486"/>
          <a:stretch/>
        </p:blipFill>
        <p:spPr bwMode="auto">
          <a:xfrm>
            <a:off x="1163933" y="4800931"/>
            <a:ext cx="2068287" cy="108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959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C150DB1-1142-45F2-BEA7-E78506695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016" y="3347356"/>
            <a:ext cx="3733800" cy="2623457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pt-PT" sz="2800" b="1" dirty="0"/>
              <a:t>FUTURO DO ASSOCIATIVISMO TRADICIONAL DA DIÁSPORA</a:t>
            </a:r>
            <a:r>
              <a:rPr lang="pt-PT" sz="2400" b="1" dirty="0"/>
              <a:t/>
            </a:r>
            <a:br>
              <a:rPr lang="pt-PT" sz="2400" b="1" dirty="0"/>
            </a:br>
            <a:r>
              <a:rPr lang="pt-PT" dirty="0"/>
              <a:t/>
            </a:r>
            <a:br>
              <a:rPr lang="pt-PT" dirty="0"/>
            </a:br>
            <a:r>
              <a:rPr lang="pt-PT" sz="2800" dirty="0"/>
              <a:t>Áreas de Futuro</a:t>
            </a:r>
            <a:br>
              <a:rPr lang="pt-PT" sz="2800" dirty="0"/>
            </a:br>
            <a:r>
              <a:rPr lang="pt-PT" sz="2800" dirty="0"/>
              <a:t>(a incentivar)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xmlns="" id="{99CFA4FA-DBF9-450C-AB23-849C339AD1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3803884"/>
              </p:ext>
            </p:extLst>
          </p:nvPr>
        </p:nvGraphicFramePr>
        <p:xfrm>
          <a:off x="2805344" y="1211695"/>
          <a:ext cx="9191601" cy="5557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Associativismo Cultural e Recreativo - União das Freguesias de A dos  Cunhados e Maceira">
            <a:extLst>
              <a:ext uri="{FF2B5EF4-FFF2-40B4-BE49-F238E27FC236}">
                <a16:creationId xmlns:a16="http://schemas.microsoft.com/office/drawing/2014/main" xmlns="" id="{2EBEB34F-ED52-4E9F-A536-E78A17E10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68" y="387530"/>
            <a:ext cx="11462679" cy="230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225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C150DB1-1142-45F2-BEA7-E78506695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278" y="680937"/>
            <a:ext cx="3733800" cy="2623457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pt-PT" sz="2800" b="1" dirty="0"/>
              <a:t>FUTURO DO ASSOCIATIVISMO GRADUADO DA DIÁSPORA</a:t>
            </a:r>
            <a:r>
              <a:rPr lang="pt-PT" sz="2400" b="1" dirty="0"/>
              <a:t/>
            </a:r>
            <a:br>
              <a:rPr lang="pt-PT" sz="2400" b="1" dirty="0"/>
            </a:br>
            <a:r>
              <a:rPr lang="pt-PT" dirty="0"/>
              <a:t/>
            </a:r>
            <a:br>
              <a:rPr lang="pt-PT" dirty="0"/>
            </a:br>
            <a:r>
              <a:rPr lang="pt-PT" sz="2800" dirty="0"/>
              <a:t>Áreas de Futuro</a:t>
            </a:r>
            <a:br>
              <a:rPr lang="pt-PT" sz="2800" dirty="0"/>
            </a:br>
            <a:r>
              <a:rPr lang="pt-PT" sz="2800" dirty="0"/>
              <a:t>(a incentivar)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xmlns="" id="{99CFA4FA-DBF9-450C-AB23-849C339AD1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3357139"/>
              </p:ext>
            </p:extLst>
          </p:nvPr>
        </p:nvGraphicFramePr>
        <p:xfrm>
          <a:off x="4475516" y="457200"/>
          <a:ext cx="8405446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APCER - Sustentabilidade e a Economia Circular">
            <a:extLst>
              <a:ext uri="{FF2B5EF4-FFF2-40B4-BE49-F238E27FC236}">
                <a16:creationId xmlns:a16="http://schemas.microsoft.com/office/drawing/2014/main" xmlns="" id="{5FDF03F5-5289-44C1-B01D-2936C2A4F9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6" r="15944"/>
          <a:stretch/>
        </p:blipFill>
        <p:spPr bwMode="auto">
          <a:xfrm>
            <a:off x="1335429" y="3553606"/>
            <a:ext cx="3375498" cy="262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FECFD658-ABC9-43A5-9104-AF326997C246}"/>
              </a:ext>
            </a:extLst>
          </p:cNvPr>
          <p:cNvSpPr txBox="1"/>
          <p:nvPr/>
        </p:nvSpPr>
        <p:spPr>
          <a:xfrm rot="16200000">
            <a:off x="-541975" y="4542797"/>
            <a:ext cx="27815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/>
              <a:t>Baseado em Gomes, Paulo Z. e santos, Paulo M. (2021). “O próximo Cabo dos Trabalhos”. Revista Visão, pp. 30-42.</a:t>
            </a:r>
          </a:p>
        </p:txBody>
      </p:sp>
      <p:sp>
        <p:nvSpPr>
          <p:cNvPr id="17" name="Seta: Para a Esquerda 16">
            <a:extLst>
              <a:ext uri="{FF2B5EF4-FFF2-40B4-BE49-F238E27FC236}">
                <a16:creationId xmlns:a16="http://schemas.microsoft.com/office/drawing/2014/main" xmlns="" id="{0138BE0E-3FA9-4D91-8B30-5692F6F69466}"/>
              </a:ext>
            </a:extLst>
          </p:cNvPr>
          <p:cNvSpPr/>
          <p:nvPr/>
        </p:nvSpPr>
        <p:spPr>
          <a:xfrm>
            <a:off x="4890078" y="4994365"/>
            <a:ext cx="962082" cy="4441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ACBA56C5-C361-4B42-B2DB-F6692891AE9A}"/>
              </a:ext>
            </a:extLst>
          </p:cNvPr>
          <p:cNvSpPr/>
          <p:nvPr/>
        </p:nvSpPr>
        <p:spPr>
          <a:xfrm>
            <a:off x="6215693" y="863084"/>
            <a:ext cx="498726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2800" b="1" dirty="0"/>
              <a:t>Futuro do </a:t>
            </a:r>
          </a:p>
          <a:p>
            <a:pPr algn="ctr"/>
            <a:r>
              <a:rPr lang="pt-PT" sz="2800" b="1" dirty="0"/>
              <a:t>Associativismo da Diáspora</a:t>
            </a:r>
            <a:endParaRPr lang="en-US" sz="28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9CC49187-FB91-4EC6-8193-3C0521D4107E}"/>
              </a:ext>
            </a:extLst>
          </p:cNvPr>
          <p:cNvSpPr/>
          <p:nvPr/>
        </p:nvSpPr>
        <p:spPr>
          <a:xfrm>
            <a:off x="5981655" y="2995136"/>
            <a:ext cx="545534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Aposta na capacitação e na formação dos dirigentes e membros ativos das coletividades portuguesas na diáspora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8865E0A4-11B2-4954-AB23-B3729CC6113E}"/>
              </a:ext>
            </a:extLst>
          </p:cNvPr>
          <p:cNvSpPr/>
          <p:nvPr/>
        </p:nvSpPr>
        <p:spPr>
          <a:xfrm>
            <a:off x="8155927" y="4826257"/>
            <a:ext cx="2944629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Execução das políticas da diáspora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Avaliação dos resultados apurados</a:t>
            </a:r>
            <a:endParaRPr lang="en-US" dirty="0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xmlns="" id="{0DB0D4CB-4F6E-441D-AF57-8ECFA73F8BDC}"/>
              </a:ext>
            </a:extLst>
          </p:cNvPr>
          <p:cNvSpPr/>
          <p:nvPr/>
        </p:nvSpPr>
        <p:spPr>
          <a:xfrm>
            <a:off x="6724749" y="5111434"/>
            <a:ext cx="1227909" cy="31498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DDDAF4B6-DA9A-4970-A31D-98323C0ED13F}"/>
              </a:ext>
            </a:extLst>
          </p:cNvPr>
          <p:cNvSpPr/>
          <p:nvPr/>
        </p:nvSpPr>
        <p:spPr>
          <a:xfrm>
            <a:off x="552450" y="4511960"/>
            <a:ext cx="5991154" cy="1765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8176FD42-7C88-4155-98B4-43D5E57823C7}"/>
              </a:ext>
            </a:extLst>
          </p:cNvPr>
          <p:cNvSpPr/>
          <p:nvPr/>
        </p:nvSpPr>
        <p:spPr>
          <a:xfrm>
            <a:off x="621776" y="4550467"/>
            <a:ext cx="59218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Pontos focais para acompanhar evolução e comunicar com a comunidade (rede MNE);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Mapeamento das associações e seus dirigentes;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Estatísticas atualizadas sobre as comunidades em que se inserem as associações;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Sistematização da informação.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A33ED664-AA73-4A45-8677-E9CB669AC457}"/>
              </a:ext>
            </a:extLst>
          </p:cNvPr>
          <p:cNvSpPr/>
          <p:nvPr/>
        </p:nvSpPr>
        <p:spPr>
          <a:xfrm>
            <a:off x="5981655" y="193470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Áreas de Intervenção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Temas a incentivar com projeção de Futuro</a:t>
            </a:r>
          </a:p>
        </p:txBody>
      </p: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xmlns="" id="{4AFBD4D4-F180-4C99-8825-E31119CD7458}"/>
              </a:ext>
            </a:extLst>
          </p:cNvPr>
          <p:cNvSpPr/>
          <p:nvPr/>
        </p:nvSpPr>
        <p:spPr>
          <a:xfrm rot="5400000">
            <a:off x="9164300" y="4219493"/>
            <a:ext cx="661355" cy="26652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Sistema De Gestão Ambiental Sga Iso 14000">
            <a:extLst>
              <a:ext uri="{FF2B5EF4-FFF2-40B4-BE49-F238E27FC236}">
                <a16:creationId xmlns:a16="http://schemas.microsoft.com/office/drawing/2014/main" xmlns="" id="{5E144EAA-C0CF-47A2-BE57-55C74FED4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238" y="671913"/>
            <a:ext cx="38862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324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rtl="0"/>
            <a:r>
              <a:rPr lang="pt-PT" sz="2400" b="1" dirty="0"/>
              <a:t>Futuro do Associativismo da Diáspora</a:t>
            </a:r>
            <a:r>
              <a:rPr lang="pt-PT" dirty="0"/>
              <a:t/>
            </a:r>
            <a:br>
              <a:rPr lang="pt-PT" dirty="0"/>
            </a:br>
            <a:r>
              <a:rPr lang="pt-PT" dirty="0"/>
              <a:t>Capacitação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1555BE56-4F44-40D9-862A-1FE20C287E7E}"/>
              </a:ext>
            </a:extLst>
          </p:cNvPr>
          <p:cNvSpPr/>
          <p:nvPr/>
        </p:nvSpPr>
        <p:spPr>
          <a:xfrm>
            <a:off x="993536" y="2303585"/>
            <a:ext cx="2286000" cy="17760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2AF9978F-1BF7-4032-BA6E-B2700E994107}"/>
              </a:ext>
            </a:extLst>
          </p:cNvPr>
          <p:cNvSpPr txBox="1"/>
          <p:nvPr/>
        </p:nvSpPr>
        <p:spPr>
          <a:xfrm>
            <a:off x="1151797" y="2960775"/>
            <a:ext cx="228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Adaptação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82234E39-C4C0-4FF4-BA28-BE686E545C45}"/>
              </a:ext>
            </a:extLst>
          </p:cNvPr>
          <p:cNvSpPr txBox="1"/>
          <p:nvPr/>
        </p:nvSpPr>
        <p:spPr>
          <a:xfrm>
            <a:off x="993536" y="4275156"/>
            <a:ext cx="228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Inteligência emocional. Adequação a cenários e transformações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598B50B6-80CF-4AF7-BD2B-A5B813B02A4C}"/>
              </a:ext>
            </a:extLst>
          </p:cNvPr>
          <p:cNvSpPr/>
          <p:nvPr/>
        </p:nvSpPr>
        <p:spPr>
          <a:xfrm>
            <a:off x="3683976" y="2321170"/>
            <a:ext cx="2286000" cy="17760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AE9AD135-E749-4823-80D6-137522F863A0}"/>
              </a:ext>
            </a:extLst>
          </p:cNvPr>
          <p:cNvSpPr txBox="1"/>
          <p:nvPr/>
        </p:nvSpPr>
        <p:spPr>
          <a:xfrm>
            <a:off x="3842237" y="2978360"/>
            <a:ext cx="228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Criatividade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FBC1A1C3-9DDA-4753-BCC4-46455D5311EF}"/>
              </a:ext>
            </a:extLst>
          </p:cNvPr>
          <p:cNvSpPr txBox="1"/>
          <p:nvPr/>
        </p:nvSpPr>
        <p:spPr>
          <a:xfrm>
            <a:off x="3683976" y="4292741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Ter deias originais, criar ou inventar, fazer coisas novas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7E4FC69-8BA9-4026-B1AC-0E699361D5EB}"/>
              </a:ext>
            </a:extLst>
          </p:cNvPr>
          <p:cNvSpPr/>
          <p:nvPr/>
        </p:nvSpPr>
        <p:spPr>
          <a:xfrm>
            <a:off x="6374416" y="2303585"/>
            <a:ext cx="2286000" cy="17760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EEAE98FB-07EC-417C-979A-9ED5C36885FA}"/>
              </a:ext>
            </a:extLst>
          </p:cNvPr>
          <p:cNvSpPr txBox="1"/>
          <p:nvPr/>
        </p:nvSpPr>
        <p:spPr>
          <a:xfrm>
            <a:off x="6620596" y="2793693"/>
            <a:ext cx="1793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>
                <a:solidFill>
                  <a:schemeClr val="bg1"/>
                </a:solidFill>
              </a:rPr>
              <a:t>Influência Social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014248AB-1854-40B2-8A56-C0F78B8B9194}"/>
              </a:ext>
            </a:extLst>
          </p:cNvPr>
          <p:cNvSpPr txBox="1"/>
          <p:nvPr/>
        </p:nvSpPr>
        <p:spPr>
          <a:xfrm>
            <a:off x="6374416" y="4275156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Capacidade de mobilizar a comunidade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0267AE5-FC1F-401C-9A70-47B4B2F4F16B}"/>
              </a:ext>
            </a:extLst>
          </p:cNvPr>
          <p:cNvSpPr/>
          <p:nvPr/>
        </p:nvSpPr>
        <p:spPr>
          <a:xfrm>
            <a:off x="9064856" y="2303585"/>
            <a:ext cx="2286000" cy="17760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AC9098C6-E3EE-4E7B-9E8E-1CAB5F46FD84}"/>
              </a:ext>
            </a:extLst>
          </p:cNvPr>
          <p:cNvSpPr txBox="1"/>
          <p:nvPr/>
        </p:nvSpPr>
        <p:spPr>
          <a:xfrm>
            <a:off x="9064857" y="2793693"/>
            <a:ext cx="2285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>
                <a:solidFill>
                  <a:schemeClr val="bg1"/>
                </a:solidFill>
              </a:rPr>
              <a:t>Influência Política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0F5468BB-BFFF-4383-BC2A-31D8661BA950}"/>
              </a:ext>
            </a:extLst>
          </p:cNvPr>
          <p:cNvSpPr txBox="1"/>
          <p:nvPr/>
        </p:nvSpPr>
        <p:spPr>
          <a:xfrm>
            <a:off x="8809747" y="4228989"/>
            <a:ext cx="27962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Negociação e Persuasão. Para a comunidade portuguesa obter mais direitos e regalias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F9351DA-D85D-4809-86E2-FFF52AB7FBF0}"/>
              </a:ext>
            </a:extLst>
          </p:cNvPr>
          <p:cNvSpPr txBox="1"/>
          <p:nvPr/>
        </p:nvSpPr>
        <p:spPr>
          <a:xfrm>
            <a:off x="7217923" y="5948009"/>
            <a:ext cx="4217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/>
              <a:t>Baseado em Gomes, Paulo Z. e santos, Paulo M. (2021). “O próximo Cabo dos Trabalhos”. Revista Visão, pp. 30-42.</a:t>
            </a:r>
          </a:p>
        </p:txBody>
      </p:sp>
    </p:spTree>
    <p:extLst>
      <p:ext uri="{BB962C8B-B14F-4D97-AF65-F5344CB8AC3E}">
        <p14:creationId xmlns:p14="http://schemas.microsoft.com/office/powerpoint/2010/main" val="516746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Posição de Conteúdo 1">
            <a:extLst>
              <a:ext uri="{FF2B5EF4-FFF2-40B4-BE49-F238E27FC236}">
                <a16:creationId xmlns:a16="http://schemas.microsoft.com/office/drawing/2014/main" xmlns="" id="{9FBFADC8-A97E-4B0D-9F53-BEEA4F6AAD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324297"/>
              </p:ext>
            </p:extLst>
          </p:nvPr>
        </p:nvGraphicFramePr>
        <p:xfrm>
          <a:off x="1066800" y="2103438"/>
          <a:ext cx="10058400" cy="384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2953EBC9-9438-4A31-B359-BFA5D768A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rtl="0"/>
            <a:r>
              <a:rPr lang="pt-PT" sz="2400" b="1" dirty="0"/>
              <a:t>Futuro do Associativismo da Diáspora</a:t>
            </a:r>
            <a:r>
              <a:rPr lang="pt-PT" dirty="0"/>
              <a:t/>
            </a:r>
            <a:br>
              <a:rPr lang="pt-PT" dirty="0"/>
            </a:br>
            <a:r>
              <a:rPr lang="pt-PT" sz="3600" dirty="0"/>
              <a:t>Adaptação</a:t>
            </a:r>
          </a:p>
        </p:txBody>
      </p:sp>
      <p:pic>
        <p:nvPicPr>
          <p:cNvPr id="2050" name="Picture 2" descr="Especialistas consideram teletrabalho ″grande obstáculo″ à saúde digestiva">
            <a:extLst>
              <a:ext uri="{FF2B5EF4-FFF2-40B4-BE49-F238E27FC236}">
                <a16:creationId xmlns:a16="http://schemas.microsoft.com/office/drawing/2014/main" xmlns="" id="{F1F1C23C-01D6-4FEB-BF43-E9741AA23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130" y="2321169"/>
            <a:ext cx="2063208" cy="137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hegámos à era do trabalho híbrido. Está preparado?">
            <a:extLst>
              <a:ext uri="{FF2B5EF4-FFF2-40B4-BE49-F238E27FC236}">
                <a16:creationId xmlns:a16="http://schemas.microsoft.com/office/drawing/2014/main" xmlns="" id="{5A8DB265-51DD-4C64-9656-A624B74A4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967" y="2321168"/>
            <a:ext cx="2438827" cy="137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niversário casa do benfica de neuchatel. - Benfica Neuchâtel | Facebook">
            <a:extLst>
              <a:ext uri="{FF2B5EF4-FFF2-40B4-BE49-F238E27FC236}">
                <a16:creationId xmlns:a16="http://schemas.microsoft.com/office/drawing/2014/main" xmlns="" id="{C812CB49-A9D2-46C4-B1E7-1D12A0862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730" y="2321168"/>
            <a:ext cx="1832624" cy="137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26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7CB4E2AE-4539-4DE6-8BF5-39C233F36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5896" y="765337"/>
            <a:ext cx="5063569" cy="1371600"/>
          </a:xfrm>
        </p:spPr>
        <p:txBody>
          <a:bodyPr rtlCol="0">
            <a:normAutofit/>
          </a:bodyPr>
          <a:lstStyle/>
          <a:p>
            <a:pPr algn="ctr" rtl="0"/>
            <a:r>
              <a:rPr lang="pt-PT" sz="2400" b="1" dirty="0"/>
              <a:t>Futuro do Associativismo </a:t>
            </a:r>
            <a:br>
              <a:rPr lang="pt-PT" sz="2400" b="1" dirty="0"/>
            </a:br>
            <a:r>
              <a:rPr lang="pt-PT" sz="2400" b="1" dirty="0"/>
              <a:t>da Diáspora</a:t>
            </a:r>
            <a:r>
              <a:rPr lang="pt-PT" dirty="0"/>
              <a:t/>
            </a:r>
            <a:br>
              <a:rPr lang="pt-PT" dirty="0"/>
            </a:br>
            <a:r>
              <a:rPr lang="pt-PT" sz="3600" dirty="0"/>
              <a:t>Criatividade</a:t>
            </a:r>
          </a:p>
        </p:txBody>
      </p:sp>
      <p:pic>
        <p:nvPicPr>
          <p:cNvPr id="1026" name="Picture 2" descr="Reconhecimento de Idoneidade - Scope Invest">
            <a:extLst>
              <a:ext uri="{FF2B5EF4-FFF2-40B4-BE49-F238E27FC236}">
                <a16:creationId xmlns:a16="http://schemas.microsoft.com/office/drawing/2014/main" xmlns="" id="{DE9E7162-D5B5-44B6-82E4-C9705C9C7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57" y="566244"/>
            <a:ext cx="10507686" cy="593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Marcador de Posição de Conteúdo 5">
            <a:extLst>
              <a:ext uri="{FF2B5EF4-FFF2-40B4-BE49-F238E27FC236}">
                <a16:creationId xmlns:a16="http://schemas.microsoft.com/office/drawing/2014/main" xmlns="" id="{254D8D9E-5335-4C31-8DC2-FFDD88B1F2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866074"/>
              </p:ext>
            </p:extLst>
          </p:nvPr>
        </p:nvGraphicFramePr>
        <p:xfrm>
          <a:off x="2716606" y="2267937"/>
          <a:ext cx="6391074" cy="4433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9986370F-BB37-4F06-A902-DFD9C2EF36DD}"/>
              </a:ext>
            </a:extLst>
          </p:cNvPr>
          <p:cNvSpPr/>
          <p:nvPr/>
        </p:nvSpPr>
        <p:spPr>
          <a:xfrm>
            <a:off x="854516" y="1637440"/>
            <a:ext cx="3144936" cy="83121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564422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Posição de Conteúdo 4">
            <a:extLst>
              <a:ext uri="{FF2B5EF4-FFF2-40B4-BE49-F238E27FC236}">
                <a16:creationId xmlns:a16="http://schemas.microsoft.com/office/drawing/2014/main" xmlns="" id="{07306C10-B9BD-41DE-A5C9-E2F8C40420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3491018"/>
              </p:ext>
            </p:extLst>
          </p:nvPr>
        </p:nvGraphicFramePr>
        <p:xfrm>
          <a:off x="1476103" y="1426378"/>
          <a:ext cx="10058400" cy="384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1E56DE0E-26EC-409E-AC75-8542AB68B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491" y="836402"/>
            <a:ext cx="6433396" cy="1179953"/>
          </a:xfrm>
        </p:spPr>
        <p:txBody>
          <a:bodyPr rtlCol="0">
            <a:normAutofit/>
          </a:bodyPr>
          <a:lstStyle/>
          <a:p>
            <a:pPr algn="ctr" rtl="0"/>
            <a:r>
              <a:rPr lang="pt-PT" sz="2400" b="1" dirty="0"/>
              <a:t>Futuro do Associativismo da Diáspora</a:t>
            </a:r>
            <a:r>
              <a:rPr lang="pt-PT" dirty="0"/>
              <a:t/>
            </a:r>
            <a:br>
              <a:rPr lang="pt-PT" dirty="0"/>
            </a:br>
            <a:r>
              <a:rPr lang="pt-PT" sz="3600" dirty="0"/>
              <a:t>Influência Social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71D5A81E-598F-4C96-8110-F4DF16E2EF66}"/>
              </a:ext>
            </a:extLst>
          </p:cNvPr>
          <p:cNvSpPr txBox="1"/>
          <p:nvPr/>
        </p:nvSpPr>
        <p:spPr>
          <a:xfrm>
            <a:off x="2229394" y="4388713"/>
            <a:ext cx="6709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Apoio jurídico. Incentivar intercâmbios. Promover a igualdade de oportunidades no país de destino, na Educação, na Cultura e nos meios de comunicação. </a:t>
            </a:r>
          </a:p>
        </p:txBody>
      </p:sp>
    </p:spTree>
    <p:extLst>
      <p:ext uri="{BB962C8B-B14F-4D97-AF65-F5344CB8AC3E}">
        <p14:creationId xmlns:p14="http://schemas.microsoft.com/office/powerpoint/2010/main" val="16638891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59_TF78438558" id="{06B511F0-5D11-447A-9070-C5A5735B0298}" vid="{B20FAA58-8124-4199-9056-BBE77EACBBBF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586</Words>
  <Application>Microsoft Office PowerPoint</Application>
  <PresentationFormat>Ecrã Panorâmico</PresentationFormat>
  <Paragraphs>82</Paragraphs>
  <Slides>12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Garamond</vt:lpstr>
      <vt:lpstr>SavonVTI</vt:lpstr>
      <vt:lpstr>Políticas da Diáspora Portuguesa  Apoio ao Associativismo</vt:lpstr>
      <vt:lpstr>Políticas de Apoio ao Associativismo  da Diáspora Portuguesa</vt:lpstr>
      <vt:lpstr>FUTURO DO ASSOCIATIVISMO TRADICIONAL DA DIÁSPORA  Áreas de Futuro (a incentivar)</vt:lpstr>
      <vt:lpstr>FUTURO DO ASSOCIATIVISMO GRADUADO DA DIÁSPORA  Áreas de Futuro (a incentivar)</vt:lpstr>
      <vt:lpstr>Apresentação do PowerPoint</vt:lpstr>
      <vt:lpstr>Futuro do Associativismo da Diáspora Capacitação</vt:lpstr>
      <vt:lpstr>Futuro do Associativismo da Diáspora Adaptação</vt:lpstr>
      <vt:lpstr>Futuro do Associativismo  da Diáspora Criatividade</vt:lpstr>
      <vt:lpstr>Futuro do Associativismo da Diáspora Influência Social</vt:lpstr>
      <vt:lpstr>Apresentação do PowerPoint</vt:lpstr>
      <vt:lpstr>Futuro do Associativismo da Diáspora Influência Política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2021-04-30T14:46:17Z</dcterms:created>
  <dcterms:modified xsi:type="dcterms:W3CDTF">2021-08-31T16:24:54Z</dcterms:modified>
</cp:coreProperties>
</file>